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93" r:id="rId5"/>
    <p:sldMasterId id="2147483735" r:id="rId6"/>
    <p:sldMasterId id="2147483846" r:id="rId7"/>
    <p:sldMasterId id="2147483865" r:id="rId8"/>
  </p:sldMasterIdLst>
  <p:notesMasterIdLst>
    <p:notesMasterId r:id="rId37"/>
  </p:notesMasterIdLst>
  <p:handoutMasterIdLst>
    <p:handoutMasterId r:id="rId38"/>
  </p:handoutMasterIdLst>
  <p:sldIdLst>
    <p:sldId id="389" r:id="rId9"/>
    <p:sldId id="632" r:id="rId10"/>
    <p:sldId id="633" r:id="rId11"/>
    <p:sldId id="634" r:id="rId12"/>
    <p:sldId id="631" r:id="rId13"/>
    <p:sldId id="635" r:id="rId14"/>
    <p:sldId id="636" r:id="rId15"/>
    <p:sldId id="637" r:id="rId16"/>
    <p:sldId id="638" r:id="rId17"/>
    <p:sldId id="639" r:id="rId18"/>
    <p:sldId id="640" r:id="rId19"/>
    <p:sldId id="641" r:id="rId20"/>
    <p:sldId id="642" r:id="rId21"/>
    <p:sldId id="643" r:id="rId22"/>
    <p:sldId id="644" r:id="rId23"/>
    <p:sldId id="645" r:id="rId24"/>
    <p:sldId id="646" r:id="rId25"/>
    <p:sldId id="647" r:id="rId26"/>
    <p:sldId id="649" r:id="rId27"/>
    <p:sldId id="648" r:id="rId28"/>
    <p:sldId id="650" r:id="rId29"/>
    <p:sldId id="651" r:id="rId30"/>
    <p:sldId id="652" r:id="rId31"/>
    <p:sldId id="653" r:id="rId32"/>
    <p:sldId id="655" r:id="rId33"/>
    <p:sldId id="657" r:id="rId34"/>
    <p:sldId id="654" r:id="rId35"/>
    <p:sldId id="656" r:id="rId36"/>
  </p:sldIdLst>
  <p:sldSz cx="9144000" cy="5143500" type="screen16x9"/>
  <p:notesSz cx="6858000" cy="9144000"/>
  <p:custDataLst>
    <p:tags r:id="rId39"/>
  </p:custDataLst>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89586E-9AE2-4E89-BEBE-488BC1574881}">
          <p14:sldIdLst>
            <p14:sldId id="389"/>
            <p14:sldId id="632"/>
            <p14:sldId id="633"/>
            <p14:sldId id="634"/>
            <p14:sldId id="631"/>
            <p14:sldId id="635"/>
            <p14:sldId id="636"/>
            <p14:sldId id="637"/>
          </p14:sldIdLst>
        </p14:section>
        <p14:section name="APPENDIX" id="{19907E42-BDD1-4BFF-A82E-69C24E010B9F}">
          <p14:sldIdLst>
            <p14:sldId id="638"/>
            <p14:sldId id="639"/>
            <p14:sldId id="640"/>
            <p14:sldId id="641"/>
            <p14:sldId id="642"/>
            <p14:sldId id="643"/>
            <p14:sldId id="644"/>
            <p14:sldId id="645"/>
            <p14:sldId id="646"/>
            <p14:sldId id="647"/>
            <p14:sldId id="649"/>
            <p14:sldId id="648"/>
            <p14:sldId id="650"/>
            <p14:sldId id="651"/>
            <p14:sldId id="652"/>
            <p14:sldId id="653"/>
            <p14:sldId id="655"/>
            <p14:sldId id="657"/>
            <p14:sldId id="654"/>
            <p14:sldId id="656"/>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86B7F"/>
    <a:srgbClr val="295E80"/>
    <a:srgbClr val="2E457F"/>
    <a:srgbClr val="277880"/>
    <a:srgbClr val="CDC29C"/>
    <a:srgbClr val="B9A297"/>
    <a:srgbClr val="AA958E"/>
    <a:srgbClr val="87607B"/>
    <a:srgbClr val="AE3F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2" autoAdjust="0"/>
    <p:restoredTop sz="79477" autoAdjust="0"/>
  </p:normalViewPr>
  <p:slideViewPr>
    <p:cSldViewPr snapToGrid="0" snapToObjects="1">
      <p:cViewPr varScale="1">
        <p:scale>
          <a:sx n="108" d="100"/>
          <a:sy n="108" d="100"/>
        </p:scale>
        <p:origin x="-1084" y="-5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8535"/>
    </p:cViewPr>
  </p:sorterViewPr>
  <p:notesViewPr>
    <p:cSldViewPr snapToGrid="0" snapToObjects="1" showGuides="1">
      <p:cViewPr>
        <p:scale>
          <a:sx n="100" d="100"/>
          <a:sy n="100" d="100"/>
        </p:scale>
        <p:origin x="-630"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6D4E21-AA1D-BE49-8829-DEA10D5CF4C8}" type="datetimeFigureOut">
              <a:rPr lang="it-IT" smtClean="0"/>
              <a:t>28/05/2018</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F8DF2B-E534-A049-A267-F065CD458300}" type="slidenum">
              <a:rPr lang="it-IT" smtClean="0"/>
              <a:t>‹Nr.›</a:t>
            </a:fld>
            <a:endParaRPr lang="it-IT"/>
          </a:p>
        </p:txBody>
      </p:sp>
    </p:spTree>
    <p:extLst>
      <p:ext uri="{BB962C8B-B14F-4D97-AF65-F5344CB8AC3E}">
        <p14:creationId xmlns:p14="http://schemas.microsoft.com/office/powerpoint/2010/main" val="884890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6D68F-7DBE-1C48-BC1F-E6A07B52C7E0}" type="datetimeFigureOut">
              <a:rPr lang="it-IT" smtClean="0"/>
              <a:t>28/05/2018</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C7627C-DB68-9A4D-8B30-F0E92B6BDF8F}" type="slidenum">
              <a:rPr lang="it-IT" smtClean="0"/>
              <a:t>‹Nr.›</a:t>
            </a:fld>
            <a:endParaRPr lang="it-IT"/>
          </a:p>
        </p:txBody>
      </p:sp>
    </p:spTree>
    <p:extLst>
      <p:ext uri="{BB962C8B-B14F-4D97-AF65-F5344CB8AC3E}">
        <p14:creationId xmlns:p14="http://schemas.microsoft.com/office/powerpoint/2010/main" val="24650326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Artikel in der TM </a:t>
            </a:r>
            <a:r>
              <a:rPr lang="de-DE" dirty="0" err="1" smtClean="0"/>
              <a:t>TextilMitteilungen</a:t>
            </a:r>
            <a:r>
              <a:rPr lang="de-DE" dirty="0" smtClean="0"/>
              <a:t> vom 14.03.2017</a:t>
            </a:r>
          </a:p>
          <a:p>
            <a:r>
              <a:rPr lang="de-DE" dirty="0"/>
              <a:t>Seidensticker: Starker Fokus auf </a:t>
            </a:r>
            <a:r>
              <a:rPr lang="de-DE" dirty="0" smtClean="0"/>
              <a:t>Digitalisierung</a:t>
            </a:r>
          </a:p>
          <a:p>
            <a:endParaRPr lang="de-DE" dirty="0"/>
          </a:p>
          <a:p>
            <a:r>
              <a:rPr lang="de-DE" dirty="0"/>
              <a:t>‚Digitalisierung‘ ist das Thema, das in naher Zukunft durch stärkere Investitionen vorangetrieben werden soll. So hat das Unternehmen vor kurzem eine Zusammenarbeit mit dem Unternehmen </a:t>
            </a:r>
            <a:r>
              <a:rPr lang="de-DE" dirty="0" err="1"/>
              <a:t>Innomos</a:t>
            </a:r>
            <a:r>
              <a:rPr lang="de-DE" dirty="0"/>
              <a:t> gestartet, das Verkäufern im Einzelhandel mit der mobilen </a:t>
            </a:r>
            <a:r>
              <a:rPr lang="de-DE" dirty="0" err="1"/>
              <a:t>Instore</a:t>
            </a:r>
            <a:r>
              <a:rPr lang="de-DE" dirty="0"/>
              <a:t> App ‚</a:t>
            </a:r>
            <a:r>
              <a:rPr lang="de-DE" dirty="0" err="1"/>
              <a:t>SalesMate</a:t>
            </a:r>
            <a:r>
              <a:rPr lang="de-DE" dirty="0"/>
              <a:t>‘ bei diversen Aufgaben mit dem Kunden – von der ersten Beratung bis zur Lieferung des Wunschproduktes – unterstützen soll. Ab Mai 2017 wird die App zudem in Seidensticker-Stores getestet. Außerdem vertieft die Seidensticker-Gruppe die Zusammenarbeit mit der Online-Plattform ‚Fashion </a:t>
            </a:r>
            <a:r>
              <a:rPr lang="de-DE" dirty="0" err="1"/>
              <a:t>Cloud</a:t>
            </a:r>
            <a:r>
              <a:rPr lang="de-DE" dirty="0"/>
              <a:t>‘. Aktuell stellt ‚Fashion </a:t>
            </a:r>
            <a:r>
              <a:rPr lang="de-DE" dirty="0" err="1"/>
              <a:t>Cloud</a:t>
            </a:r>
            <a:r>
              <a:rPr lang="de-DE" dirty="0"/>
              <a:t>‘ bereits Marketingmaterial sowie Produktfotos und Beschreibungen für Händler von Seidensticker zur Verfügung. Ab Mai 2017 können Händler im B2B Portal Informationen über alle frei verfügbaren Lagerbestände erhalten und direkt ordern.</a:t>
            </a:r>
          </a:p>
        </p:txBody>
      </p:sp>
      <p:sp>
        <p:nvSpPr>
          <p:cNvPr id="4" name="Foliennummernplatzhalter 3"/>
          <p:cNvSpPr>
            <a:spLocks noGrp="1"/>
          </p:cNvSpPr>
          <p:nvPr>
            <p:ph type="sldNum" sz="quarter" idx="10"/>
          </p:nvPr>
        </p:nvSpPr>
        <p:spPr/>
        <p:txBody>
          <a:bodyPr/>
          <a:lstStyle/>
          <a:p>
            <a:fld id="{CAC7627C-DB68-9A4D-8B30-F0E92B6BDF8F}" type="slidenum">
              <a:rPr lang="it-IT" smtClean="0"/>
              <a:t>1</a:t>
            </a:fld>
            <a:endParaRPr lang="it-IT"/>
          </a:p>
        </p:txBody>
      </p:sp>
    </p:spTree>
    <p:extLst>
      <p:ext uri="{BB962C8B-B14F-4D97-AF65-F5344CB8AC3E}">
        <p14:creationId xmlns:p14="http://schemas.microsoft.com/office/powerpoint/2010/main" val="47476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Artikel in der TM </a:t>
            </a:r>
            <a:r>
              <a:rPr lang="de-DE" dirty="0" err="1" smtClean="0"/>
              <a:t>TextilMitteilungen</a:t>
            </a:r>
            <a:r>
              <a:rPr lang="de-DE" dirty="0" smtClean="0"/>
              <a:t> vom 14.03.2017</a:t>
            </a:r>
          </a:p>
          <a:p>
            <a:r>
              <a:rPr lang="de-DE" dirty="0"/>
              <a:t>Seidensticker: Starker Fokus auf </a:t>
            </a:r>
            <a:r>
              <a:rPr lang="de-DE" dirty="0" smtClean="0"/>
              <a:t>Digitalisierung</a:t>
            </a:r>
          </a:p>
          <a:p>
            <a:endParaRPr lang="de-DE" dirty="0"/>
          </a:p>
          <a:p>
            <a:r>
              <a:rPr lang="de-DE" dirty="0"/>
              <a:t>‚Digitalisierung‘ ist das Thema, das in naher Zukunft durch stärkere Investitionen vorangetrieben werden soll. So hat das Unternehmen vor kurzem eine Zusammenarbeit mit dem Unternehmen </a:t>
            </a:r>
            <a:r>
              <a:rPr lang="de-DE" dirty="0" err="1"/>
              <a:t>Innomos</a:t>
            </a:r>
            <a:r>
              <a:rPr lang="de-DE" dirty="0"/>
              <a:t> gestartet, das Verkäufern im Einzelhandel mit der mobilen </a:t>
            </a:r>
            <a:r>
              <a:rPr lang="de-DE" dirty="0" err="1"/>
              <a:t>Instore</a:t>
            </a:r>
            <a:r>
              <a:rPr lang="de-DE" dirty="0"/>
              <a:t> App ‚</a:t>
            </a:r>
            <a:r>
              <a:rPr lang="de-DE" dirty="0" err="1"/>
              <a:t>SalesMate</a:t>
            </a:r>
            <a:r>
              <a:rPr lang="de-DE" dirty="0"/>
              <a:t>‘ bei diversen Aufgaben mit dem Kunden – von der ersten Beratung bis zur Lieferung des Wunschproduktes – unterstützen soll. Ab Mai 2017 wird die App zudem in Seidensticker-Stores getestet. Außerdem vertieft die Seidensticker-Gruppe die Zusammenarbeit mit der Online-Plattform ‚Fashion </a:t>
            </a:r>
            <a:r>
              <a:rPr lang="de-DE" dirty="0" err="1"/>
              <a:t>Cloud</a:t>
            </a:r>
            <a:r>
              <a:rPr lang="de-DE" dirty="0"/>
              <a:t>‘. Aktuell stellt ‚Fashion </a:t>
            </a:r>
            <a:r>
              <a:rPr lang="de-DE" dirty="0" err="1"/>
              <a:t>Cloud</a:t>
            </a:r>
            <a:r>
              <a:rPr lang="de-DE" dirty="0"/>
              <a:t>‘ bereits Marketingmaterial sowie Produktfotos und Beschreibungen für Händler von Seidensticker zur Verfügung. Ab Mai 2017 können Händler im B2B Portal Informationen über alle frei verfügbaren Lagerbestände erhalten und direkt ordern.</a:t>
            </a:r>
          </a:p>
        </p:txBody>
      </p:sp>
      <p:sp>
        <p:nvSpPr>
          <p:cNvPr id="4" name="Foliennummernplatzhalter 3"/>
          <p:cNvSpPr>
            <a:spLocks noGrp="1"/>
          </p:cNvSpPr>
          <p:nvPr>
            <p:ph type="sldNum" sz="quarter" idx="10"/>
          </p:nvPr>
        </p:nvSpPr>
        <p:spPr/>
        <p:txBody>
          <a:bodyPr/>
          <a:lstStyle/>
          <a:p>
            <a:fld id="{CAC7627C-DB68-9A4D-8B30-F0E92B6BDF8F}" type="slidenum">
              <a:rPr lang="it-IT" smtClean="0"/>
              <a:t>4</a:t>
            </a:fld>
            <a:endParaRPr lang="it-IT"/>
          </a:p>
        </p:txBody>
      </p:sp>
    </p:spTree>
    <p:extLst>
      <p:ext uri="{BB962C8B-B14F-4D97-AF65-F5344CB8AC3E}">
        <p14:creationId xmlns:p14="http://schemas.microsoft.com/office/powerpoint/2010/main" val="474766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txBox="1">
            <a:spLocks noGrp="1"/>
          </p:cNvSpPr>
          <p:nvPr>
            <p:ph type="body" idx="1"/>
          </p:nvPr>
        </p:nvSpPr>
        <p:spPr>
          <a:xfrm>
            <a:off x="685799" y="4343405"/>
            <a:ext cx="5486400" cy="4114799"/>
          </a:xfrm>
          <a:prstGeom prst="rect">
            <a:avLst/>
          </a:prstGeom>
        </p:spPr>
        <p:txBody>
          <a:bodyPr lIns="91425" tIns="91425" rIns="91425" bIns="91425" anchor="t" anchorCtr="0">
            <a:noAutofit/>
          </a:bodyPr>
          <a:lstStyle/>
          <a:p>
            <a:pPr lvl="0" rtl="0">
              <a:spcBef>
                <a:spcPts val="0"/>
              </a:spcBef>
              <a:buNone/>
            </a:pPr>
            <a:endParaRPr lang="de-DE" sz="1200" b="0" i="0" u="none" strike="noStrike" kern="1200" cap="none" dirty="0">
              <a:solidFill>
                <a:schemeClr val="dk1"/>
              </a:solidFill>
              <a:latin typeface="Calibri"/>
              <a:ea typeface="Calibri"/>
              <a:cs typeface="Calibri"/>
              <a:sym typeface="Calibri"/>
            </a:endParaRPr>
          </a:p>
          <a:p>
            <a:pPr lvl="0" rtl="0">
              <a:spcBef>
                <a:spcPts val="0"/>
              </a:spcBef>
              <a:buNone/>
            </a:pPr>
            <a:r>
              <a:rPr lang="de-DE" sz="1200" b="0" i="0" u="none" strike="noStrike" kern="1200" cap="none" dirty="0">
                <a:solidFill>
                  <a:schemeClr val="dk1"/>
                </a:solidFill>
                <a:latin typeface="Calibri"/>
                <a:ea typeface="Calibri"/>
                <a:cs typeface="Calibri"/>
                <a:sym typeface="Calibri"/>
              </a:rPr>
              <a:t>Reply unterstützt</a:t>
            </a:r>
            <a:r>
              <a:rPr lang="de-DE" sz="1200" b="0" i="0" u="none" strike="noStrike" kern="1200" cap="none" baseline="0" dirty="0">
                <a:solidFill>
                  <a:schemeClr val="dk1"/>
                </a:solidFill>
                <a:latin typeface="Calibri"/>
                <a:ea typeface="Calibri"/>
                <a:cs typeface="Calibri"/>
                <a:sym typeface="Calibri"/>
              </a:rPr>
              <a:t> seine Kunden bei der </a:t>
            </a:r>
            <a:r>
              <a:rPr lang="de-DE" sz="1200" b="0" i="0" u="none" strike="noStrike" kern="1200" cap="none" dirty="0">
                <a:solidFill>
                  <a:schemeClr val="dk1"/>
                </a:solidFill>
                <a:latin typeface="Calibri"/>
                <a:ea typeface="Calibri"/>
                <a:cs typeface="Calibri"/>
                <a:sym typeface="Calibri"/>
              </a:rPr>
              <a:t>Einführung von Innovationen entlang ihrer gesamten digitalen Wertschöpfungskette.</a:t>
            </a:r>
            <a:r>
              <a:rPr lang="de-DE" sz="1200" b="0" i="0" u="none" strike="noStrike" kern="1200" cap="none" baseline="0" dirty="0">
                <a:solidFill>
                  <a:schemeClr val="dk1"/>
                </a:solidFill>
                <a:latin typeface="Calibri"/>
                <a:ea typeface="Calibri"/>
                <a:cs typeface="Calibri"/>
                <a:sym typeface="Calibri"/>
              </a:rPr>
              <a:t> </a:t>
            </a:r>
          </a:p>
          <a:p>
            <a:pPr lvl="0" rtl="0">
              <a:spcBef>
                <a:spcPts val="0"/>
              </a:spcBef>
              <a:buNone/>
            </a:pPr>
            <a:r>
              <a:rPr lang="de-DE" sz="1200" b="0" i="0" u="none" strike="noStrike" kern="1200" cap="none" baseline="0" dirty="0">
                <a:solidFill>
                  <a:schemeClr val="dk1"/>
                </a:solidFill>
                <a:latin typeface="Calibri"/>
                <a:ea typeface="Calibri"/>
                <a:cs typeface="Calibri"/>
                <a:sym typeface="Calibri"/>
              </a:rPr>
              <a:t>Wir nutzen hier unser spezifischen IT und Branchen-Kenntnisse.</a:t>
            </a:r>
            <a:endParaRPr dirty="0"/>
          </a:p>
        </p:txBody>
      </p:sp>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8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Ablauf der Suche:</a:t>
            </a:r>
          </a:p>
          <a:p>
            <a:pPr marL="171450" indent="-171450">
              <a:buFontTx/>
              <a:buChar char="-"/>
            </a:pPr>
            <a:r>
              <a:rPr lang="de-DE" dirty="0" smtClean="0"/>
              <a:t>Bestimmen der</a:t>
            </a:r>
            <a:r>
              <a:rPr lang="de-DE" baseline="0" dirty="0" smtClean="0"/>
              <a:t> </a:t>
            </a:r>
            <a:r>
              <a:rPr lang="de-DE" baseline="0" dirty="0" err="1" smtClean="0"/>
              <a:t>Seed</a:t>
            </a:r>
            <a:r>
              <a:rPr lang="de-DE" baseline="0" dirty="0" smtClean="0"/>
              <a:t> via Google Suche, Auswahl von Dokumenten, Dokumente die nicht passen werden aussortiert</a:t>
            </a:r>
          </a:p>
          <a:p>
            <a:pPr marL="171450" indent="-171450">
              <a:buFontTx/>
              <a:buChar char="-"/>
            </a:pPr>
            <a:r>
              <a:rPr lang="de-DE" baseline="0" dirty="0" smtClean="0"/>
              <a:t>Bestimmen von Basis URLs (http://www.landkreis-zwickau.de/download/umwelt_natur/Hofmann_Metall_GmbH_Zwickau.pdf -&gt; landkreis-zwickau)</a:t>
            </a:r>
          </a:p>
          <a:p>
            <a:pPr marL="171450" indent="-171450">
              <a:buFontTx/>
              <a:buChar char="-"/>
            </a:pPr>
            <a:r>
              <a:rPr lang="de-DE" baseline="0" dirty="0" smtClean="0"/>
              <a:t>Crawler via </a:t>
            </a:r>
            <a:r>
              <a:rPr lang="de-DE" baseline="0" dirty="0" err="1" smtClean="0"/>
              <a:t>Nutch</a:t>
            </a:r>
            <a:r>
              <a:rPr lang="de-DE" baseline="0" dirty="0" smtClean="0"/>
              <a:t>, Selektion passender Dokumente</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CAC7627C-DB68-9A4D-8B30-F0E92B6BDF8F}" type="slidenum">
              <a:rPr lang="it-IT" smtClean="0"/>
              <a:t>20</a:t>
            </a:fld>
            <a:endParaRPr lang="it-IT"/>
          </a:p>
        </p:txBody>
      </p:sp>
    </p:spTree>
    <p:extLst>
      <p:ext uri="{BB962C8B-B14F-4D97-AF65-F5344CB8AC3E}">
        <p14:creationId xmlns:p14="http://schemas.microsoft.com/office/powerpoint/2010/main" val="1658091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2" name="Title 1"/>
          <p:cNvSpPr>
            <a:spLocks noGrp="1"/>
          </p:cNvSpPr>
          <p:nvPr>
            <p:ph type="ctrTitle" hasCustomPrompt="1"/>
          </p:nvPr>
        </p:nvSpPr>
        <p:spPr>
          <a:xfrm>
            <a:off x="573852" y="799311"/>
            <a:ext cx="7585611" cy="2412171"/>
          </a:xfrm>
        </p:spPr>
        <p:txBody>
          <a:bodyPr anchor="b"/>
          <a:lstStyle>
            <a:lvl1pPr algn="l" defTabSz="914400" rtl="0" eaLnBrk="1" latinLnBrk="0" hangingPunct="1">
              <a:lnSpc>
                <a:spcPct val="80000"/>
              </a:lnSpc>
              <a:spcBef>
                <a:spcPct val="0"/>
              </a:spcBef>
              <a:buNone/>
              <a:defRPr lang="it-IT" sz="6000" i="0" u="none" kern="1200" cap="all" spc="-100" dirty="0" smtClean="0">
                <a:solidFill>
                  <a:schemeClr val="tx1"/>
                </a:solidFill>
                <a:latin typeface="Arial Black"/>
                <a:ea typeface="+mj-ea"/>
                <a:cs typeface="Arial Black"/>
              </a:defRPr>
            </a:lvl1pPr>
          </a:lstStyle>
          <a:p>
            <a:r>
              <a:rPr lang="it-IT" dirty="0" smtClean="0"/>
              <a:t>INSERT YOUR</a:t>
            </a:r>
            <a:br>
              <a:rPr lang="it-IT" dirty="0" smtClean="0"/>
            </a:br>
            <a:r>
              <a:rPr lang="it-IT" dirty="0" smtClean="0"/>
              <a:t>TITLE HERE</a:t>
            </a:r>
            <a:endParaRPr lang="en-US" dirty="0"/>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chemeClr val="tx1"/>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pic>
        <p:nvPicPr>
          <p:cNvPr id="6"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7020199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smtClean="0"/>
              <a:t>INSERT YOUR TITLE HERE</a:t>
            </a:r>
            <a:endParaRPr lang="en-US" dirty="0"/>
          </a:p>
        </p:txBody>
      </p:sp>
      <p:sp>
        <p:nvSpPr>
          <p:cNvPr id="15" name="Segnaposto testo 14"/>
          <p:cNvSpPr>
            <a:spLocks noGrp="1"/>
          </p:cNvSpPr>
          <p:nvPr>
            <p:ph type="body" sz="quarter" idx="10" hasCustomPrompt="1"/>
          </p:nvPr>
        </p:nvSpPr>
        <p:spPr>
          <a:xfrm>
            <a:off x="573852"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80000" indent="-180000">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dirty="0" smtClean="0"/>
              <a:t>Basic text</a:t>
            </a:r>
          </a:p>
          <a:p>
            <a:pPr lvl="1"/>
            <a:r>
              <a:rPr lang="it-IT" dirty="0" smtClean="0"/>
              <a:t>Text in CAPITAL </a:t>
            </a:r>
            <a:r>
              <a:rPr lang="it-IT" dirty="0" err="1" smtClean="0"/>
              <a:t>LeTTERS</a:t>
            </a:r>
            <a:endParaRPr lang="it-IT" dirty="0" smtClean="0"/>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26852456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2" descr="C:\Users\c.cusinato\Desktop\Reply_Man-gray50.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312848" y="44604"/>
            <a:ext cx="7139776" cy="71219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rotWithShape="1">
          <a:blip r:embed="rId4">
            <a:extLst>
              <a:ext uri="{28A0092B-C50C-407E-A947-70E740481C1C}">
                <a14:useLocalDpi xmlns:a14="http://schemas.microsoft.com/office/drawing/2010/main" val="0"/>
              </a:ext>
            </a:extLst>
          </a:blip>
          <a:srcRect t="14235"/>
          <a:stretch/>
        </p:blipFill>
        <p:spPr>
          <a:xfrm rot="9368126" flipH="1">
            <a:off x="-2677669" y="-679678"/>
            <a:ext cx="7938462" cy="4491635"/>
          </a:xfrm>
          <a:prstGeom prst="rect">
            <a:avLst/>
          </a:prstGeom>
        </p:spPr>
      </p:pic>
    </p:spTree>
    <p:extLst/>
  </p:cSld>
  <p:clrMapOvr>
    <a:masterClrMapping/>
  </p:clrMapOvr>
  <p:transition spd="slow">
    <p:wipe dir="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Title onlyman">
    <p:spTree>
      <p:nvGrpSpPr>
        <p:cNvPr id="1" name=""/>
        <p:cNvGrpSpPr/>
        <p:nvPr/>
      </p:nvGrpSpPr>
      <p:grpSpPr>
        <a:xfrm>
          <a:off x="0" y="0"/>
          <a:ext cx="0" cy="0"/>
          <a:chOff x="0" y="0"/>
          <a:chExt cx="0" cy="0"/>
        </a:xfrm>
      </p:grpSpPr>
      <p:pic>
        <p:nvPicPr>
          <p:cNvPr id="4" name="Picture 2" descr="C:\Users\c.cusinato\Desktop\Reply_Man-gray50.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312848" y="44604"/>
            <a:ext cx="7139776" cy="7121930"/>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BG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extLst/>
  </p:cSld>
  <p:clrMapOvr>
    <a:masterClrMapping/>
  </p:clrMapOvr>
  <p:transition spd="slow">
    <p:wipe dir="r"/>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 GRADIENT BG and white man">
    <p:spTree>
      <p:nvGrpSpPr>
        <p:cNvPr id="1" name=""/>
        <p:cNvGrpSpPr/>
        <p:nvPr/>
      </p:nvGrpSpPr>
      <p:grpSpPr>
        <a:xfrm>
          <a:off x="0" y="0"/>
          <a:ext cx="0" cy="0"/>
          <a:chOff x="0" y="0"/>
          <a:chExt cx="0" cy="0"/>
        </a:xfrm>
      </p:grpSpPr>
      <p:sp>
        <p:nvSpPr>
          <p:cNvPr id="5" name="Rectangle 4"/>
          <p:cNvSpPr/>
          <p:nvPr userDrawn="1"/>
        </p:nvSpPr>
        <p:spPr>
          <a:xfrm>
            <a:off x="-2" y="0"/>
            <a:ext cx="9144001" cy="5143500"/>
          </a:xfrm>
          <a:prstGeom prst="rect">
            <a:avLst/>
          </a:prstGeom>
          <a:gradFill>
            <a:gsLst>
              <a:gs pos="0">
                <a:schemeClr val="accent6"/>
              </a:gs>
              <a:gs pos="74000">
                <a:schemeClr val="accent6"/>
              </a:gs>
              <a:gs pos="100000">
                <a:srgbClr val="1FBB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a:solidFill>
                <a:prstClr val="white"/>
              </a:solidFill>
            </a:endParaRPr>
          </a:p>
        </p:txBody>
      </p:sp>
      <p:pic>
        <p:nvPicPr>
          <p:cNvPr id="3" name="Picture 3" descr="C:\Users\c.cusinato\Desktop\Reply_Man.png"/>
          <p:cNvPicPr>
            <a:picLocks noChangeAspect="1" noChangeArrowheads="1"/>
          </p:cNvPicPr>
          <p:nvPr userDrawn="1"/>
        </p:nvPicPr>
        <p:blipFill>
          <a:blip r:embed="rId2">
            <a:biLevel thresh="2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green BG and white ma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red BG and white m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blue BG and white ma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orange BG and white m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yellow BG and white ma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dark-red BG and white m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1"/>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smtClean="0"/>
              <a:t>Basic text</a:t>
            </a:r>
          </a:p>
          <a:p>
            <a:pPr lvl="1"/>
            <a:r>
              <a:rPr lang="it-IT" dirty="0" smtClean="0"/>
              <a:t>Text in CAPITAL LETTERS</a:t>
            </a:r>
          </a:p>
          <a:p>
            <a:pPr lvl="2"/>
            <a:r>
              <a:rPr lang="it-IT" dirty="0" smtClean="0"/>
              <a:t>Basic green text</a:t>
            </a:r>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lvl="6"/>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
        <p:nvSpPr>
          <p:cNvPr id="4" name="Content Placeholder 3"/>
          <p:cNvSpPr>
            <a:spLocks noGrp="1"/>
          </p:cNvSpPr>
          <p:nvPr>
            <p:ph sz="half" idx="2" hasCustomPrompt="1"/>
          </p:nvPr>
        </p:nvSpPr>
        <p:spPr>
          <a:xfrm>
            <a:off x="4706754" y="1437651"/>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smtClean="0"/>
              <a:t>Basic text</a:t>
            </a:r>
          </a:p>
          <a:p>
            <a:pPr lvl="1"/>
            <a:r>
              <a:rPr lang="it-IT" dirty="0" smtClean="0"/>
              <a:t>Text in CAPITAL LETTERS</a:t>
            </a:r>
          </a:p>
          <a:p>
            <a:pPr lvl="2"/>
            <a:r>
              <a:rPr lang="it-IT" dirty="0" smtClean="0"/>
              <a:t>Basic green text</a:t>
            </a:r>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lvl="6"/>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0"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lack BG and white ma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white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pic>
        <p:nvPicPr>
          <p:cNvPr id="6" name="Picture 3" descr="C:\Users\c.cusinato\Desktop\Reply_Man.png"/>
          <p:cNvPicPr>
            <a:picLocks noChangeAspect="1" noChangeArrowheads="1"/>
          </p:cNvPicPr>
          <p:nvPr userDrawn="1"/>
        </p:nvPicPr>
        <p:blipFill>
          <a:blip r:embed="rId2">
            <a:biLevel thresh="2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green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pic>
        <p:nvPicPr>
          <p:cNvPr id="6" name="Picture 3" descr="C:\Users\c.cusinato\Desktop\Reply_Man.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4_green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sp>
        <p:nvSpPr>
          <p:cNvPr id="10" name="Title 1"/>
          <p:cNvSpPr>
            <a:spLocks noGrp="1"/>
          </p:cNvSpPr>
          <p:nvPr>
            <p:ph type="title" hasCustomPrompt="1"/>
          </p:nvPr>
        </p:nvSpPr>
        <p:spPr>
          <a:xfrm>
            <a:off x="457200" y="228600"/>
            <a:ext cx="8229600" cy="457200"/>
          </a:xfrm>
        </p:spPr>
        <p:txBody>
          <a:bodyPr>
            <a:noAutofit/>
          </a:bodyPr>
          <a:lstStyle>
            <a:lvl1pPr algn="ctr">
              <a:lnSpc>
                <a:spcPct val="100000"/>
              </a:lnSpc>
              <a:defRPr sz="3200" b="0" spc="-150">
                <a:solidFill>
                  <a:schemeClr val="bg1"/>
                </a:solidFill>
                <a:latin typeface="Proxima Nova Rg" pitchFamily="50" charset="0"/>
              </a:defRPr>
            </a:lvl1pPr>
          </a:lstStyle>
          <a:p>
            <a:r>
              <a:rPr lang="en-US" dirty="0" smtClean="0"/>
              <a:t>click to edit master title</a:t>
            </a:r>
            <a:endParaRPr lang="en-US" dirty="0"/>
          </a:p>
        </p:txBody>
      </p:sp>
      <p:sp>
        <p:nvSpPr>
          <p:cNvPr id="11" name="Text Placeholder 7"/>
          <p:cNvSpPr>
            <a:spLocks noGrp="1"/>
          </p:cNvSpPr>
          <p:nvPr>
            <p:ph type="body" sz="quarter" idx="10" hasCustomPrompt="1"/>
          </p:nvPr>
        </p:nvSpPr>
        <p:spPr>
          <a:xfrm>
            <a:off x="457200" y="694020"/>
            <a:ext cx="8229600" cy="350044"/>
          </a:xfrm>
        </p:spPr>
        <p:txBody>
          <a:bodyPr>
            <a:noAutofit/>
          </a:bodyPr>
          <a:lstStyle>
            <a:lvl1pPr marL="0" indent="0" algn="ctr">
              <a:spcBef>
                <a:spcPts val="0"/>
              </a:spcBef>
              <a:buNone/>
              <a:defRPr sz="2000" b="0" spc="0">
                <a:solidFill>
                  <a:schemeClr val="tx1"/>
                </a:solidFill>
                <a:latin typeface="Proxima Nova Rg" pitchFamily="50" charset="0"/>
              </a:defRPr>
            </a:lvl1pPr>
          </a:lstStyle>
          <a:p>
            <a:pPr lvl="0"/>
            <a:r>
              <a:rPr lang="en-US" dirty="0" smtClean="0"/>
              <a:t>click to edit master text styles</a:t>
            </a:r>
            <a:endParaRPr lang="en-US" dirty="0"/>
          </a:p>
        </p:txBody>
      </p:sp>
      <p:pic>
        <p:nvPicPr>
          <p:cNvPr id="6" name="Picture 3" descr="C:\Users\c.cusinato\Desktop\Reply_Man.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 Text 1 Column">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331136"/>
            <a:ext cx="8229600" cy="2617037"/>
          </a:xfrm>
        </p:spPr>
        <p:txBody>
          <a:bodyPr wrap="square" tIns="0" bIns="0" numCol="1" spcCol="269981">
            <a:noAutofit/>
          </a:bodyPr>
          <a:lstStyle>
            <a:lvl1pPr marL="0" indent="0">
              <a:lnSpc>
                <a:spcPct val="100000"/>
              </a:lnSpc>
              <a:spcBef>
                <a:spcPts val="600"/>
              </a:spcBef>
              <a:spcAft>
                <a:spcPts val="600"/>
              </a:spcAft>
              <a:buNone/>
              <a:defRPr sz="1800">
                <a:solidFill>
                  <a:schemeClr val="tx1"/>
                </a:solidFill>
                <a:latin typeface="Proxima Nova Rg" pitchFamily="50" charset="0"/>
              </a:defRPr>
            </a:lvl1pPr>
          </a:lstStyle>
          <a:p>
            <a:pPr lvl="0"/>
            <a:r>
              <a:rPr lang="en-US" dirty="0" smtClean="0"/>
              <a:t>Click to edit Master text styles</a:t>
            </a:r>
            <a:endParaRPr lang="en-US" dirty="0"/>
          </a:p>
        </p:txBody>
      </p:sp>
      <p:sp>
        <p:nvSpPr>
          <p:cNvPr id="37" name="Title 1"/>
          <p:cNvSpPr>
            <a:spLocks noGrp="1"/>
          </p:cNvSpPr>
          <p:nvPr>
            <p:ph type="title" hasCustomPrompt="1"/>
          </p:nvPr>
        </p:nvSpPr>
        <p:spPr>
          <a:xfrm>
            <a:off x="457200" y="228600"/>
            <a:ext cx="8229600" cy="457200"/>
          </a:xfrm>
        </p:spPr>
        <p:txBody>
          <a:bodyPr>
            <a:noAutofit/>
          </a:bodyPr>
          <a:lstStyle>
            <a:lvl1pPr algn="ctr">
              <a:lnSpc>
                <a:spcPct val="100000"/>
              </a:lnSpc>
              <a:defRPr sz="3200" b="0" spc="-150">
                <a:solidFill>
                  <a:schemeClr val="bg1"/>
                </a:solidFill>
                <a:latin typeface="Proxima Nova Rg" pitchFamily="50" charset="0"/>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694023"/>
            <a:ext cx="8229600" cy="350044"/>
          </a:xfrm>
        </p:spPr>
        <p:txBody>
          <a:bodyPr>
            <a:noAutofit/>
          </a:bodyPr>
          <a:lstStyle>
            <a:lvl1pPr marL="0" indent="0" algn="ctr">
              <a:spcBef>
                <a:spcPts val="0"/>
              </a:spcBef>
              <a:buNone/>
              <a:defRPr sz="2000" b="0" spc="0">
                <a:solidFill>
                  <a:schemeClr val="tx1"/>
                </a:solidFill>
                <a:latin typeface="Proxima Nova Rg" pitchFamily="50" charset="0"/>
              </a:defRPr>
            </a:lvl1pPr>
          </a:lstStyle>
          <a:p>
            <a:pPr lvl="0"/>
            <a:r>
              <a:rPr lang="en-US" dirty="0" smtClean="0"/>
              <a:t>click to edit master text styles</a:t>
            </a:r>
            <a:endParaRPr lang="en-US" dirty="0"/>
          </a:p>
        </p:txBody>
      </p:sp>
      <p:pic>
        <p:nvPicPr>
          <p:cNvPr id="9" name="Picture 8" descr="C:\Users\c.cusinato\Desktop\Reply_Man.pn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8785540" y="4803881"/>
            <a:ext cx="302744" cy="30198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2" descr="C:\Users\c.cusinato\Desktop\Reply_Man-gray50.png"/>
          <p:cNvPicPr>
            <a:picLocks noChangeAspect="1" noChangeArrowheads="1"/>
          </p:cNvPicPr>
          <p:nvPr userDrawn="1"/>
        </p:nvPicPr>
        <p:blipFill>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03445" y="994138"/>
            <a:ext cx="541353" cy="5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cusinato\Desktop\Reply_Man-gray50.png"/>
          <p:cNvPicPr>
            <a:picLocks noChangeAspect="1" noChangeArrowheads="1"/>
          </p:cNvPicPr>
          <p:nvPr userDrawn="1"/>
        </p:nvPicPr>
        <p:blipFill>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03445" y="998370"/>
            <a:ext cx="537110" cy="535768"/>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2" descr="C:\Users\c.cusinato\Desktop\Reply_Man-gray50.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312848" y="44604"/>
            <a:ext cx="7139776" cy="71219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rotWithShape="1">
          <a:blip r:embed="rId4">
            <a:extLst>
              <a:ext uri="{28A0092B-C50C-407E-A947-70E740481C1C}">
                <a14:useLocalDpi xmlns:a14="http://schemas.microsoft.com/office/drawing/2010/main" val="0"/>
              </a:ext>
            </a:extLst>
          </a:blip>
          <a:srcRect t="14235"/>
          <a:stretch/>
        </p:blipFill>
        <p:spPr>
          <a:xfrm rot="9368126" flipH="1">
            <a:off x="-2677669" y="-679678"/>
            <a:ext cx="7938462" cy="4491635"/>
          </a:xfrm>
          <a:prstGeom prst="rect">
            <a:avLst/>
          </a:prstGeom>
        </p:spPr>
      </p:pic>
    </p:spTree>
    <p:extLst/>
  </p:cSld>
  <p:clrMapOvr>
    <a:masterClrMapping/>
  </p:clrMapOvr>
  <p:transition spd="slow">
    <p:wipe dir="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Section Title onlyman">
    <p:spTree>
      <p:nvGrpSpPr>
        <p:cNvPr id="1" name=""/>
        <p:cNvGrpSpPr/>
        <p:nvPr/>
      </p:nvGrpSpPr>
      <p:grpSpPr>
        <a:xfrm>
          <a:off x="0" y="0"/>
          <a:ext cx="0" cy="0"/>
          <a:chOff x="0" y="0"/>
          <a:chExt cx="0" cy="0"/>
        </a:xfrm>
      </p:grpSpPr>
      <p:pic>
        <p:nvPicPr>
          <p:cNvPr id="4" name="Picture 2" descr="C:\Users\c.cusinato\Desktop\Reply_Man-gray50.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312848" y="44604"/>
            <a:ext cx="7139776" cy="7121930"/>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BG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extLst/>
  </p:cSld>
  <p:clrMapOvr>
    <a:masterClrMapping/>
  </p:clrMapOvr>
  <p:transition spd="slow">
    <p:wipe dir="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een GRADIENT BG and white man">
    <p:spTree>
      <p:nvGrpSpPr>
        <p:cNvPr id="1" name=""/>
        <p:cNvGrpSpPr/>
        <p:nvPr/>
      </p:nvGrpSpPr>
      <p:grpSpPr>
        <a:xfrm>
          <a:off x="0" y="0"/>
          <a:ext cx="0" cy="0"/>
          <a:chOff x="0" y="0"/>
          <a:chExt cx="0" cy="0"/>
        </a:xfrm>
      </p:grpSpPr>
      <p:sp>
        <p:nvSpPr>
          <p:cNvPr id="5" name="Rectangle 4"/>
          <p:cNvSpPr/>
          <p:nvPr userDrawn="1"/>
        </p:nvSpPr>
        <p:spPr>
          <a:xfrm>
            <a:off x="-2" y="0"/>
            <a:ext cx="9144001" cy="5143500"/>
          </a:xfrm>
          <a:prstGeom prst="rect">
            <a:avLst/>
          </a:prstGeom>
          <a:gradFill>
            <a:gsLst>
              <a:gs pos="0">
                <a:schemeClr val="accent6"/>
              </a:gs>
              <a:gs pos="74000">
                <a:schemeClr val="accent6"/>
              </a:gs>
              <a:gs pos="100000">
                <a:srgbClr val="1FBB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a:solidFill>
                <a:prstClr val="white"/>
              </a:solidFill>
            </a:endParaRPr>
          </a:p>
        </p:txBody>
      </p:sp>
      <p:pic>
        <p:nvPicPr>
          <p:cNvPr id="3" name="Picture 3" descr="C:\Users\c.cusinato\Desktop\Reply_Man.png"/>
          <p:cNvPicPr>
            <a:picLocks noChangeAspect="1" noChangeArrowheads="1"/>
          </p:cNvPicPr>
          <p:nvPr userDrawn="1"/>
        </p:nvPicPr>
        <p:blipFill>
          <a:blip r:embed="rId2">
            <a:biLevel thresh="2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0"/>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sp>
        <p:nvSpPr>
          <p:cNvPr id="12" name="Segnaposto immagine 5"/>
          <p:cNvSpPr>
            <a:spLocks noGrp="1"/>
          </p:cNvSpPr>
          <p:nvPr>
            <p:ph type="pic" sz="quarter" idx="11"/>
          </p:nvPr>
        </p:nvSpPr>
        <p:spPr>
          <a:xfrm>
            <a:off x="0" y="1250541"/>
            <a:ext cx="9144000" cy="2629091"/>
          </a:xfrm>
        </p:spPr>
        <p:txBody>
          <a:bodyPr/>
          <a:lstStyle/>
          <a:p>
            <a:r>
              <a:rPr lang="en-US" smtClean="0"/>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
        <p:nvSpPr>
          <p:cNvPr id="10" name="Rettangolo 7"/>
          <p:cNvSpPr/>
          <p:nvPr userDrawn="1"/>
        </p:nvSpPr>
        <p:spPr>
          <a:xfrm>
            <a:off x="0" y="3879632"/>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1"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7"/>
            <a:ext cx="217532" cy="217532"/>
          </a:xfrm>
          <a:prstGeom prst="rect">
            <a:avLst/>
          </a:prstGeom>
        </p:spPr>
      </p:pic>
    </p:spTree>
    <p:extLst>
      <p:ext uri="{BB962C8B-B14F-4D97-AF65-F5344CB8AC3E}">
        <p14:creationId xmlns:p14="http://schemas.microsoft.com/office/powerpoint/2010/main" val="29970213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green BG and white ma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red BG and white m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blue BG and white ma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orange BG and white m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yellow BG and white ma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dark-red BG and white m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black BG and white ma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white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pic>
        <p:nvPicPr>
          <p:cNvPr id="6" name="Picture 3" descr="C:\Users\c.cusinato\Desktop\Reply_Man.png"/>
          <p:cNvPicPr>
            <a:picLocks noChangeAspect="1" noChangeArrowheads="1"/>
          </p:cNvPicPr>
          <p:nvPr userDrawn="1"/>
        </p:nvPicPr>
        <p:blipFill>
          <a:blip r:embed="rId2">
            <a:biLevel thresh="2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green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pic>
        <p:nvPicPr>
          <p:cNvPr id="6" name="Picture 3" descr="C:\Users\c.cusinato\Desktop\Reply_Man.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4_green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sp>
        <p:nvSpPr>
          <p:cNvPr id="10" name="Title 1"/>
          <p:cNvSpPr>
            <a:spLocks noGrp="1"/>
          </p:cNvSpPr>
          <p:nvPr>
            <p:ph type="title" hasCustomPrompt="1"/>
          </p:nvPr>
        </p:nvSpPr>
        <p:spPr>
          <a:xfrm>
            <a:off x="457200" y="228600"/>
            <a:ext cx="8229600" cy="457200"/>
          </a:xfrm>
        </p:spPr>
        <p:txBody>
          <a:bodyPr>
            <a:noAutofit/>
          </a:bodyPr>
          <a:lstStyle>
            <a:lvl1pPr algn="ctr">
              <a:lnSpc>
                <a:spcPct val="100000"/>
              </a:lnSpc>
              <a:defRPr sz="3200" b="0" spc="-150">
                <a:solidFill>
                  <a:schemeClr val="bg1"/>
                </a:solidFill>
                <a:latin typeface="Proxima Nova Rg" pitchFamily="50" charset="0"/>
              </a:defRPr>
            </a:lvl1pPr>
          </a:lstStyle>
          <a:p>
            <a:r>
              <a:rPr lang="en-US" dirty="0" smtClean="0"/>
              <a:t>click to edit master title</a:t>
            </a:r>
            <a:endParaRPr lang="en-US" dirty="0"/>
          </a:p>
        </p:txBody>
      </p:sp>
      <p:sp>
        <p:nvSpPr>
          <p:cNvPr id="11" name="Text Placeholder 7"/>
          <p:cNvSpPr>
            <a:spLocks noGrp="1"/>
          </p:cNvSpPr>
          <p:nvPr>
            <p:ph type="body" sz="quarter" idx="10" hasCustomPrompt="1"/>
          </p:nvPr>
        </p:nvSpPr>
        <p:spPr>
          <a:xfrm>
            <a:off x="457200" y="694020"/>
            <a:ext cx="8229600" cy="350044"/>
          </a:xfrm>
        </p:spPr>
        <p:txBody>
          <a:bodyPr>
            <a:noAutofit/>
          </a:bodyPr>
          <a:lstStyle>
            <a:lvl1pPr marL="0" indent="0" algn="ctr">
              <a:spcBef>
                <a:spcPts val="0"/>
              </a:spcBef>
              <a:buNone/>
              <a:defRPr sz="2000" b="0" spc="0">
                <a:solidFill>
                  <a:schemeClr val="tx1"/>
                </a:solidFill>
                <a:latin typeface="Proxima Nova Rg" pitchFamily="50" charset="0"/>
              </a:defRPr>
            </a:lvl1pPr>
          </a:lstStyle>
          <a:p>
            <a:pPr lvl="0"/>
            <a:r>
              <a:rPr lang="en-US" dirty="0" smtClean="0"/>
              <a:t>click to edit master text styles</a:t>
            </a:r>
            <a:endParaRPr lang="en-US" dirty="0"/>
          </a:p>
        </p:txBody>
      </p:sp>
      <p:pic>
        <p:nvPicPr>
          <p:cNvPr id="6" name="Picture 3" descr="C:\Users\c.cusinato\Desktop\Reply_Man.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smtClean="0"/>
              <a:t>Basic text</a:t>
            </a:r>
          </a:p>
          <a:p>
            <a:pPr lvl="1"/>
            <a:r>
              <a:rPr lang="it-IT" dirty="0" smtClean="0"/>
              <a:t>Text in CAPITAL LETTERS</a:t>
            </a:r>
          </a:p>
          <a:p>
            <a:pPr lvl="2"/>
            <a:r>
              <a:rPr lang="it-IT" dirty="0" smtClean="0"/>
              <a:t>Basic green text</a:t>
            </a:r>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lvl="6"/>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sp>
        <p:nvSpPr>
          <p:cNvPr id="12" name="Segnaposto immagine 5"/>
          <p:cNvSpPr>
            <a:spLocks noGrp="1"/>
          </p:cNvSpPr>
          <p:nvPr>
            <p:ph type="pic" sz="quarter" idx="11"/>
          </p:nvPr>
        </p:nvSpPr>
        <p:spPr>
          <a:xfrm>
            <a:off x="4025590" y="1417013"/>
            <a:ext cx="5118410" cy="3036887"/>
          </a:xfrm>
        </p:spPr>
        <p:txBody>
          <a:bodyPr/>
          <a:lstStyle/>
          <a:p>
            <a:r>
              <a:rPr lang="en-US" smtClean="0"/>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2925328187"/>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 Text 1 Column">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331136"/>
            <a:ext cx="8229600" cy="2617037"/>
          </a:xfrm>
        </p:spPr>
        <p:txBody>
          <a:bodyPr wrap="square" tIns="0" bIns="0" numCol="1" spcCol="269981">
            <a:noAutofit/>
          </a:bodyPr>
          <a:lstStyle>
            <a:lvl1pPr marL="0" indent="0">
              <a:lnSpc>
                <a:spcPct val="100000"/>
              </a:lnSpc>
              <a:spcBef>
                <a:spcPts val="600"/>
              </a:spcBef>
              <a:spcAft>
                <a:spcPts val="600"/>
              </a:spcAft>
              <a:buNone/>
              <a:defRPr sz="1800">
                <a:solidFill>
                  <a:schemeClr val="tx1"/>
                </a:solidFill>
                <a:latin typeface="Proxima Nova Rg" pitchFamily="50" charset="0"/>
              </a:defRPr>
            </a:lvl1pPr>
          </a:lstStyle>
          <a:p>
            <a:pPr lvl="0"/>
            <a:r>
              <a:rPr lang="en-US" dirty="0" smtClean="0"/>
              <a:t>Click to edit Master text styles</a:t>
            </a:r>
            <a:endParaRPr lang="en-US" dirty="0"/>
          </a:p>
        </p:txBody>
      </p:sp>
      <p:sp>
        <p:nvSpPr>
          <p:cNvPr id="37" name="Title 1"/>
          <p:cNvSpPr>
            <a:spLocks noGrp="1"/>
          </p:cNvSpPr>
          <p:nvPr>
            <p:ph type="title" hasCustomPrompt="1"/>
          </p:nvPr>
        </p:nvSpPr>
        <p:spPr>
          <a:xfrm>
            <a:off x="457200" y="228600"/>
            <a:ext cx="8229600" cy="457200"/>
          </a:xfrm>
        </p:spPr>
        <p:txBody>
          <a:bodyPr>
            <a:noAutofit/>
          </a:bodyPr>
          <a:lstStyle>
            <a:lvl1pPr algn="ctr">
              <a:lnSpc>
                <a:spcPct val="100000"/>
              </a:lnSpc>
              <a:defRPr sz="3200" b="0" spc="-150">
                <a:solidFill>
                  <a:schemeClr val="bg1"/>
                </a:solidFill>
                <a:latin typeface="Proxima Nova Rg" pitchFamily="50" charset="0"/>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694023"/>
            <a:ext cx="8229600" cy="350044"/>
          </a:xfrm>
        </p:spPr>
        <p:txBody>
          <a:bodyPr>
            <a:noAutofit/>
          </a:bodyPr>
          <a:lstStyle>
            <a:lvl1pPr marL="0" indent="0" algn="ctr">
              <a:spcBef>
                <a:spcPts val="0"/>
              </a:spcBef>
              <a:buNone/>
              <a:defRPr sz="2000" b="0" spc="0">
                <a:solidFill>
                  <a:schemeClr val="tx1"/>
                </a:solidFill>
                <a:latin typeface="Proxima Nova Rg" pitchFamily="50" charset="0"/>
              </a:defRPr>
            </a:lvl1pPr>
          </a:lstStyle>
          <a:p>
            <a:pPr lvl="0"/>
            <a:r>
              <a:rPr lang="en-US" dirty="0" smtClean="0"/>
              <a:t>click to edit master text styles</a:t>
            </a:r>
            <a:endParaRPr lang="en-US" dirty="0"/>
          </a:p>
        </p:txBody>
      </p:sp>
      <p:pic>
        <p:nvPicPr>
          <p:cNvPr id="9" name="Picture 8" descr="C:\Users\c.cusinato\Desktop\Reply_Man.pn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8785540" y="4803881"/>
            <a:ext cx="302744" cy="30198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smtClean="0"/>
              <a:t>Basic text</a:t>
            </a:r>
          </a:p>
          <a:p>
            <a:pPr lvl="1"/>
            <a:r>
              <a:rPr lang="it-IT" dirty="0" smtClean="0"/>
              <a:t>Text in CAPITAL </a:t>
            </a:r>
            <a:r>
              <a:rPr lang="it-IT" dirty="0" err="1" smtClean="0"/>
              <a:t>LeTTERS</a:t>
            </a:r>
            <a:endParaRPr lang="it-IT" dirty="0" smtClean="0"/>
          </a:p>
          <a:p>
            <a:pPr lvl="2"/>
            <a:r>
              <a:rPr lang="it-IT" dirty="0" smtClean="0"/>
              <a:t>Basic green text</a:t>
            </a:r>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lvl="6"/>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pic>
        <p:nvPicPr>
          <p:cNvPr id="2" name="Immagine 1" descr="Reply Green 0.png"/>
          <p:cNvPicPr>
            <a:picLocks noChangeAspect="1"/>
          </p:cNvPicPr>
          <p:nvPr userDrawn="1"/>
        </p:nvPicPr>
        <p:blipFill rotWithShape="1">
          <a:blip r:embed="rId2">
            <a:extLst>
              <a:ext uri="{28A0092B-C50C-407E-A947-70E740481C1C}">
                <a14:useLocalDpi xmlns:a14="http://schemas.microsoft.com/office/drawing/2010/main" val="0"/>
              </a:ext>
            </a:extLst>
          </a:blip>
          <a:srcRect r="5278"/>
          <a:stretch/>
        </p:blipFill>
        <p:spPr>
          <a:xfrm>
            <a:off x="4029395" y="1416656"/>
            <a:ext cx="5114605" cy="3037283"/>
          </a:xfrm>
          <a:prstGeom prst="rect">
            <a:avLst/>
          </a:prstGeom>
        </p:spPr>
      </p:pic>
      <p:sp>
        <p:nvSpPr>
          <p:cNvPr id="12" name="Content Placeholder 2"/>
          <p:cNvSpPr>
            <a:spLocks noGrp="1"/>
          </p:cNvSpPr>
          <p:nvPr>
            <p:ph sz="half" idx="11" hasCustomPrompt="1"/>
          </p:nvPr>
        </p:nvSpPr>
        <p:spPr>
          <a:xfrm>
            <a:off x="4352740" y="2858737"/>
            <a:ext cx="4616786" cy="619319"/>
          </a:xfrm>
        </p:spPr>
        <p:txBody>
          <a:bodyPr anchor="t"/>
          <a:lstStyle>
            <a:lvl1pPr>
              <a:defRPr sz="4000" cap="all" spc="-100">
                <a:solidFill>
                  <a:schemeClr val="tx1"/>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dirty="0" smtClean="0"/>
              <a:t>TEXT</a:t>
            </a:r>
            <a:endParaRPr lang="en-US" dirty="0"/>
          </a:p>
        </p:txBody>
      </p:sp>
      <p:sp>
        <p:nvSpPr>
          <p:cNvPr id="13" name="Content Placeholder 2"/>
          <p:cNvSpPr>
            <a:spLocks noGrp="1"/>
          </p:cNvSpPr>
          <p:nvPr>
            <p:ph sz="half" idx="12" hasCustomPrompt="1"/>
          </p:nvPr>
        </p:nvSpPr>
        <p:spPr>
          <a:xfrm>
            <a:off x="4352740" y="1903019"/>
            <a:ext cx="4616786" cy="320156"/>
          </a:xfrm>
        </p:spPr>
        <p:txBody>
          <a:bodyPr/>
          <a:lstStyle>
            <a:lvl1pPr>
              <a:defRPr sz="1600">
                <a:solidFill>
                  <a:schemeClr val="tx1"/>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dirty="0" smtClean="0"/>
              <a:t>Basic text</a:t>
            </a:r>
          </a:p>
        </p:txBody>
      </p:sp>
      <p:pic>
        <p:nvPicPr>
          <p:cNvPr id="10"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9" name="Subtitle 2"/>
          <p:cNvSpPr>
            <a:spLocks noGrp="1"/>
          </p:cNvSpPr>
          <p:nvPr>
            <p:ph type="subTitle" idx="13"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2756235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1287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6" name="Immagine 5"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0" name="Title 1"/>
          <p:cNvSpPr>
            <a:spLocks noGrp="1"/>
          </p:cNvSpPr>
          <p:nvPr>
            <p:ph type="ctrTitle" hasCustomPrompt="1"/>
          </p:nvPr>
        </p:nvSpPr>
        <p:spPr>
          <a:xfrm>
            <a:off x="1156023" y="2010229"/>
            <a:ext cx="7003440" cy="1321697"/>
          </a:xfrm>
        </p:spPr>
        <p:txBody>
          <a:bodyPr anchor="ctr"/>
          <a:lstStyle>
            <a:lvl1pPr>
              <a:lnSpc>
                <a:spcPct val="80000"/>
              </a:lnSpc>
              <a:defRPr lang="en-US" sz="60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a:t>
            </a:r>
            <a:r>
              <a:rPr lang="it-IT" dirty="0" err="1" smtClean="0"/>
              <a:t>title</a:t>
            </a:r>
            <a:r>
              <a:rPr lang="it-IT" dirty="0" smtClean="0"/>
              <a:t> </a:t>
            </a:r>
            <a:r>
              <a:rPr lang="it-IT" dirty="0" err="1" smtClean="0"/>
              <a:t>here</a:t>
            </a:r>
            <a:endParaRPr lang="en-US" dirty="0"/>
          </a:p>
        </p:txBody>
      </p:sp>
      <p:sp>
        <p:nvSpPr>
          <p:cNvPr id="7" name="Subtitle 2"/>
          <p:cNvSpPr>
            <a:spLocks noGrp="1"/>
          </p:cNvSpPr>
          <p:nvPr>
            <p:ph type="subTitle" idx="1" hasCustomPrompt="1"/>
          </p:nvPr>
        </p:nvSpPr>
        <p:spPr>
          <a:xfrm>
            <a:off x="1156022" y="3375892"/>
            <a:ext cx="7003441" cy="328820"/>
          </a:xfrm>
        </p:spPr>
        <p:txBody>
          <a:bodyPr lIns="0" bIns="0" anchor="t">
            <a:noAutofit/>
          </a:bodyPr>
          <a:lstStyle>
            <a:lvl1pPr marL="0" indent="0" algn="ctr">
              <a:buNone/>
              <a:defRPr sz="1800" b="0" cap="none">
                <a:solidFill>
                  <a:schemeClr val="tx1"/>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427941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457200" y="4767263"/>
            <a:ext cx="2133600" cy="273844"/>
          </a:xfrm>
          <a:prstGeom prst="rect">
            <a:avLst/>
          </a:prstGeom>
        </p:spPr>
        <p:txBody>
          <a:bodyPr/>
          <a:lstStyle/>
          <a:p>
            <a:fld id="{047C53F6-BCA9-413A-89E3-9D7A37FF0535}" type="datetimeFigureOut">
              <a:rPr lang="de-DE" smtClean="0"/>
              <a:t>28.05.2018</a:t>
            </a:fld>
            <a:endParaRPr lang="de-DE"/>
          </a:p>
        </p:txBody>
      </p:sp>
      <p:sp>
        <p:nvSpPr>
          <p:cNvPr id="5" name="Fußzeilenplatzhalter 4"/>
          <p:cNvSpPr>
            <a:spLocks noGrp="1"/>
          </p:cNvSpPr>
          <p:nvPr>
            <p:ph type="ftr" sz="quarter" idx="11"/>
          </p:nvPr>
        </p:nvSpPr>
        <p:spPr>
          <a:xfrm>
            <a:off x="3124200" y="4767263"/>
            <a:ext cx="2895600" cy="273844"/>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4767263"/>
            <a:ext cx="2133600" cy="273844"/>
          </a:xfrm>
          <a:prstGeom prst="rect">
            <a:avLst/>
          </a:prstGeom>
        </p:spPr>
        <p:txBody>
          <a:bodyPr/>
          <a:lstStyle/>
          <a:p>
            <a:fld id="{022AD1C4-6D02-42AC-B9C2-D69B9CC29B5E}" type="slidenum">
              <a:rPr lang="de-DE" smtClean="0"/>
              <a:t>‹Nr.›</a:t>
            </a:fld>
            <a:endParaRPr lang="de-DE"/>
          </a:p>
        </p:txBody>
      </p:sp>
    </p:spTree>
    <p:extLst>
      <p:ext uri="{BB962C8B-B14F-4D97-AF65-F5344CB8AC3E}">
        <p14:creationId xmlns:p14="http://schemas.microsoft.com/office/powerpoint/2010/main" val="3632497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4767263"/>
            <a:ext cx="2133600" cy="273844"/>
          </a:xfrm>
          <a:prstGeom prst="rect">
            <a:avLst/>
          </a:prstGeom>
        </p:spPr>
        <p:txBody>
          <a:bodyPr/>
          <a:lstStyle/>
          <a:p>
            <a:fld id="{047C53F6-BCA9-413A-89E3-9D7A37FF0535}" type="datetimeFigureOut">
              <a:rPr lang="de-DE" smtClean="0"/>
              <a:t>28.05.2018</a:t>
            </a:fld>
            <a:endParaRPr lang="de-DE"/>
          </a:p>
        </p:txBody>
      </p:sp>
      <p:sp>
        <p:nvSpPr>
          <p:cNvPr id="5" name="Fußzeilenplatzhalter 4"/>
          <p:cNvSpPr>
            <a:spLocks noGrp="1"/>
          </p:cNvSpPr>
          <p:nvPr>
            <p:ph type="ftr" sz="quarter" idx="11"/>
          </p:nvPr>
        </p:nvSpPr>
        <p:spPr>
          <a:xfrm>
            <a:off x="3124200" y="4767263"/>
            <a:ext cx="2895600" cy="273844"/>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4767263"/>
            <a:ext cx="2133600" cy="273844"/>
          </a:xfrm>
          <a:prstGeom prst="rect">
            <a:avLst/>
          </a:prstGeom>
        </p:spPr>
        <p:txBody>
          <a:bodyPr/>
          <a:lstStyle/>
          <a:p>
            <a:fld id="{022AD1C4-6D02-42AC-B9C2-D69B9CC29B5E}" type="slidenum">
              <a:rPr lang="de-DE" smtClean="0"/>
              <a:t>‹Nr.›</a:t>
            </a:fld>
            <a:endParaRPr lang="de-DE"/>
          </a:p>
        </p:txBody>
      </p:sp>
    </p:spTree>
    <p:extLst>
      <p:ext uri="{BB962C8B-B14F-4D97-AF65-F5344CB8AC3E}">
        <p14:creationId xmlns:p14="http://schemas.microsoft.com/office/powerpoint/2010/main" val="1832600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_Blue">
    <p:bg>
      <p:bgPr>
        <a:solidFill>
          <a:srgbClr val="00529B"/>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002F5F"/>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9" name="Rectangle 122"/>
          <p:cNvSpPr>
            <a:spLocks noGrp="1" noChangeArrowheads="1"/>
          </p:cNvSpPr>
          <p:nvPr>
            <p:ph type="ctrTitle" hasCustomPrompt="1"/>
          </p:nvPr>
        </p:nvSpPr>
        <p:spPr bwMode="auto">
          <a:xfrm>
            <a:off x="330994" y="1219488"/>
            <a:ext cx="6550819"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9DC2E3"/>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smtClean="0"/>
              <a:t>INSERT YOUR TITLE HERE</a:t>
            </a:r>
            <a:endParaRPr lang="en-US" dirty="0"/>
          </a:p>
        </p:txBody>
      </p:sp>
      <p:sp>
        <p:nvSpPr>
          <p:cNvPr id="18"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Inhaltsplatzhalter 2"/>
          <p:cNvSpPr>
            <a:spLocks noGrp="1"/>
          </p:cNvSpPr>
          <p:nvPr>
            <p:ph idx="10"/>
          </p:nvPr>
        </p:nvSpPr>
        <p:spPr>
          <a:xfrm>
            <a:off x="603248" y="1594892"/>
            <a:ext cx="7937501" cy="2462213"/>
          </a:xfrm>
        </p:spPr>
        <p:txBody>
          <a:bodyPr/>
          <a:lstStyle>
            <a:lvl1pPr marL="500063" indent="-500063">
              <a:spcBef>
                <a:spcPts val="1200"/>
              </a:spcBef>
              <a:buClr>
                <a:schemeClr val="accent2"/>
              </a:buClr>
              <a:buSzPct val="100000"/>
              <a:buFont typeface="+mj-lt"/>
              <a:buAutoNum type="arabicPlain"/>
              <a:tabLst/>
              <a:defRPr/>
            </a:lvl1pPr>
            <a:lvl2pPr marL="982663" indent="-490538">
              <a:spcBef>
                <a:spcPts val="1200"/>
              </a:spcBef>
              <a:buClr>
                <a:schemeClr val="accent2"/>
              </a:buClr>
              <a:buSzPct val="100000"/>
              <a:buFont typeface="+mj-lt"/>
              <a:buAutoNum type="arabicPlain"/>
              <a:tabLst/>
              <a:defRPr cap="none">
                <a:solidFill>
                  <a:schemeClr val="tx1"/>
                </a:solidFill>
              </a:defRPr>
            </a:lvl2pPr>
            <a:lvl3pPr marL="1431925" indent="-450850">
              <a:spcBef>
                <a:spcPts val="1200"/>
              </a:spcBef>
              <a:buClr>
                <a:schemeClr val="accent2"/>
              </a:buClr>
              <a:buSzPct val="100000"/>
              <a:buFont typeface="+mj-lt"/>
              <a:buAutoNum type="arabicPlain"/>
              <a:tabLst/>
              <a:defRPr sz="1600">
                <a:solidFill>
                  <a:schemeClr val="tx1"/>
                </a:solidFill>
              </a:defRPr>
            </a:lvl3pPr>
            <a:lvl4pPr marL="1371600" indent="-342900">
              <a:buFont typeface="+mj-lt"/>
              <a:buAutoNum type="arabicPeriod"/>
              <a:defRPr/>
            </a:lvl4pPr>
            <a:lvl5pPr marL="1714500" indent="-342900">
              <a:buFont typeface="+mj-lt"/>
              <a:buAutoNum type="arabicPeriod"/>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75933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_Blue">
    <p:bg>
      <p:bgPr>
        <a:solidFill>
          <a:srgbClr val="002F5F"/>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00529B"/>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9DC2E3"/>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_Orange">
    <p:bg>
      <p:bgPr>
        <a:solidFill>
          <a:schemeClr val="bg1">
            <a:lumMod val="95000"/>
          </a:schemeClr>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E16600"/>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tx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846" y="4377540"/>
            <a:ext cx="2157418" cy="515758"/>
          </a:xfrm>
          <a:prstGeom prst="rect">
            <a:avLst/>
          </a:prstGeom>
        </p:spPr>
      </p:pic>
      <p:sp>
        <p:nvSpPr>
          <p:cNvPr id="12" name="Rectangle 11"/>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000000"/>
                </a:solidFill>
                <a:latin typeface="Arial Narrow"/>
                <a:cs typeface="Arial Narrow"/>
              </a:rPr>
              <a:t>16 – 20 October </a:t>
            </a:r>
            <a:r>
              <a:rPr lang="en-US" sz="1050" dirty="0" smtClean="0">
                <a:solidFill>
                  <a:srgbClr val="000000"/>
                </a:solidFill>
                <a:latin typeface="Arial Narrow"/>
                <a:cs typeface="Arial Narrow"/>
              </a:rPr>
              <a:t>2016</a:t>
            </a:r>
            <a:br>
              <a:rPr lang="en-US" sz="1050" dirty="0" smtClean="0">
                <a:solidFill>
                  <a:srgbClr val="000000"/>
                </a:solidFill>
                <a:latin typeface="Arial Narrow"/>
                <a:cs typeface="Arial Narrow"/>
              </a:rPr>
            </a:br>
            <a:r>
              <a:rPr lang="en-US" sz="1050" dirty="0" smtClean="0">
                <a:solidFill>
                  <a:srgbClr val="000000"/>
                </a:solidFill>
                <a:latin typeface="Arial Narrow"/>
                <a:cs typeface="Arial Narrow"/>
              </a:rPr>
              <a:t>Orlando</a:t>
            </a:r>
            <a:r>
              <a:rPr lang="en-US" sz="1050" dirty="0">
                <a:solidFill>
                  <a:srgbClr val="000000"/>
                </a:solidFill>
                <a:latin typeface="Arial Narrow"/>
                <a:cs typeface="Arial Narrow"/>
              </a:rPr>
              <a:t>, Florida </a:t>
            </a:r>
            <a:br>
              <a:rPr lang="en-US" sz="1050" dirty="0">
                <a:solidFill>
                  <a:srgbClr val="000000"/>
                </a:solidFill>
                <a:latin typeface="Arial Narrow"/>
                <a:cs typeface="Arial Narrow"/>
              </a:rPr>
            </a:br>
            <a:r>
              <a:rPr lang="en-US" sz="1050" dirty="0">
                <a:solidFill>
                  <a:srgbClr val="000000"/>
                </a:solidFill>
                <a:latin typeface="Arial Narrow"/>
                <a:cs typeface="Arial Narrow"/>
              </a:rPr>
              <a:t>#GartnerSYM</a:t>
            </a:r>
          </a:p>
        </p:txBody>
      </p:sp>
      <p:sp>
        <p:nvSpPr>
          <p:cNvPr id="9" name="TextBox 8"/>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7E3900"/>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_Gold">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F09600"/>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tx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tx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825000"/>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_Red">
    <p:bg>
      <p:bgPr>
        <a:solidFill>
          <a:schemeClr val="bg1">
            <a:lumMod val="95000"/>
          </a:schemeClr>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F04C25"/>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846" y="4377540"/>
            <a:ext cx="2157418" cy="515758"/>
          </a:xfrm>
          <a:prstGeom prst="rect">
            <a:avLst/>
          </a:prstGeom>
        </p:spPr>
      </p:pic>
      <p:sp>
        <p:nvSpPr>
          <p:cNvPr id="12" name="Rectangle 11"/>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000000"/>
                </a:solidFill>
                <a:latin typeface="Arial Narrow"/>
                <a:cs typeface="Arial Narrow"/>
              </a:rPr>
              <a:t>16 – 20 October </a:t>
            </a:r>
            <a:r>
              <a:rPr lang="en-US" sz="1050" dirty="0" smtClean="0">
                <a:solidFill>
                  <a:srgbClr val="000000"/>
                </a:solidFill>
                <a:latin typeface="Arial Narrow"/>
                <a:cs typeface="Arial Narrow"/>
              </a:rPr>
              <a:t>2016</a:t>
            </a:r>
            <a:br>
              <a:rPr lang="en-US" sz="1050" dirty="0" smtClean="0">
                <a:solidFill>
                  <a:srgbClr val="000000"/>
                </a:solidFill>
                <a:latin typeface="Arial Narrow"/>
                <a:cs typeface="Arial Narrow"/>
              </a:rPr>
            </a:br>
            <a:r>
              <a:rPr lang="en-US" sz="1050" dirty="0" smtClean="0">
                <a:solidFill>
                  <a:srgbClr val="000000"/>
                </a:solidFill>
                <a:latin typeface="Arial Narrow"/>
                <a:cs typeface="Arial Narrow"/>
              </a:rPr>
              <a:t>Orlando</a:t>
            </a:r>
            <a:r>
              <a:rPr lang="en-US" sz="1050" dirty="0">
                <a:solidFill>
                  <a:srgbClr val="000000"/>
                </a:solidFill>
                <a:latin typeface="Arial Narrow"/>
                <a:cs typeface="Arial Narrow"/>
              </a:rPr>
              <a:t>, Florida </a:t>
            </a:r>
            <a:br>
              <a:rPr lang="en-US" sz="1050" dirty="0">
                <a:solidFill>
                  <a:srgbClr val="000000"/>
                </a:solidFill>
                <a:latin typeface="Arial Narrow"/>
                <a:cs typeface="Arial Narrow"/>
              </a:rPr>
            </a:br>
            <a:r>
              <a:rPr lang="en-US" sz="1050" dirty="0">
                <a:solidFill>
                  <a:srgbClr val="000000"/>
                </a:solidFill>
                <a:latin typeface="Arial Narrow"/>
                <a:cs typeface="Arial Narrow"/>
              </a:rPr>
              <a:t>#GartnerSYM</a:t>
            </a:r>
          </a:p>
        </p:txBody>
      </p:sp>
      <p:sp>
        <p:nvSpPr>
          <p:cNvPr id="9" name="TextBox 8"/>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892109"/>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auto"/>
        <p:txBody>
          <a:bodyPr/>
          <a:lstStyle/>
          <a:p>
            <a:r>
              <a:rPr lang="en-US" smtClean="0"/>
              <a:t>Click to edit Master title style</a:t>
            </a:r>
            <a:endParaRPr lang="en-US" dirty="0"/>
          </a:p>
        </p:txBody>
      </p:sp>
      <p:sp>
        <p:nvSpPr>
          <p:cNvPr id="7" name="Text Placeholder 6"/>
          <p:cNvSpPr>
            <a:spLocks noGrp="1"/>
          </p:cNvSpPr>
          <p:nvPr>
            <p:ph type="body" sz="quarter" idx="10"/>
          </p:nvPr>
        </p:nvSpPr>
        <p:spPr bwMode="gray"/>
        <p:txBody>
          <a:bodyPr/>
          <a:lstStyle>
            <a:lvl1pPr>
              <a:buClr>
                <a:srgbClr val="00529B"/>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308610" indent="-308610">
              <a:buFont typeface="+mj-lt"/>
              <a:buAutoNum type="arabicPeriod"/>
              <a:defRPr/>
            </a:lvl1pPr>
            <a:lvl2pPr marL="582930">
              <a:defRPr/>
            </a:lvl2pPr>
            <a:lvl3pPr marL="788670">
              <a:defRPr/>
            </a:lvl3pPr>
            <a:lvl4pPr marL="1028700">
              <a:defRPr/>
            </a:lvl4pPr>
            <a:lvl5pPr marL="123444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308610" indent="-308610">
              <a:buClrTx/>
              <a:buFont typeface="+mj-lt"/>
              <a:buAutoNum type="arabicPeriod"/>
              <a:defRPr>
                <a:solidFill>
                  <a:srgbClr val="919191"/>
                </a:solidFill>
              </a:defRPr>
            </a:lvl1pPr>
            <a:lvl2pPr marL="582930">
              <a:buClrTx/>
              <a:defRPr>
                <a:solidFill>
                  <a:srgbClr val="919191"/>
                </a:solidFill>
              </a:defRPr>
            </a:lvl2pPr>
            <a:lvl3pPr marL="788670">
              <a:buClrTx/>
              <a:defRPr>
                <a:solidFill>
                  <a:srgbClr val="919191"/>
                </a:solidFill>
              </a:defRPr>
            </a:lvl3pPr>
            <a:lvl4pPr marL="1028700">
              <a:buClrTx/>
              <a:defRPr>
                <a:solidFill>
                  <a:srgbClr val="919191"/>
                </a:solidFill>
              </a:defRPr>
            </a:lvl4pPr>
            <a:lvl5pPr marL="1234440">
              <a:buClrTx/>
              <a:defRPr>
                <a:solidFill>
                  <a:srgbClr val="91919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45281" y="994172"/>
            <a:ext cx="4136231"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2"/>
          </p:nvPr>
        </p:nvSpPr>
        <p:spPr bwMode="gray">
          <a:xfrm>
            <a:off x="4663679" y="994172"/>
            <a:ext cx="4136231"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PA Full">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5" name="Content Placeholder 4"/>
          <p:cNvSpPr>
            <a:spLocks noGrp="1"/>
          </p:cNvSpPr>
          <p:nvPr>
            <p:ph sz="quarter" idx="11"/>
          </p:nvPr>
        </p:nvSpPr>
        <p:spPr bwMode="gray">
          <a:xfrm>
            <a:off x="721519" y="994173"/>
            <a:ext cx="8078390" cy="3415903"/>
          </a:xfrm>
        </p:spPr>
        <p:txBody>
          <a:bodyPr/>
          <a:lstStyle>
            <a:lvl1pPr marL="0" indent="0">
              <a:buClr>
                <a:schemeClr val="bg1"/>
              </a:buClr>
              <a:buNone/>
              <a:defRPr>
                <a:solidFill>
                  <a:schemeClr val="bg1"/>
                </a:solidFill>
              </a:defRPr>
            </a:lvl1pPr>
            <a:lvl2pPr marL="205740" indent="-205740">
              <a:buClr>
                <a:schemeClr val="bg1"/>
              </a:buClr>
              <a:buFont typeface="Wingdings" panose="05000000000000000000" pitchFamily="2" charset="2"/>
              <a:buChar char="§"/>
              <a:defRPr sz="1800">
                <a:solidFill>
                  <a:schemeClr val="bg1"/>
                </a:solidFill>
              </a:defRPr>
            </a:lvl2pPr>
            <a:lvl3pPr marL="445770" indent="-205740">
              <a:buClr>
                <a:schemeClr val="bg1"/>
              </a:buClr>
              <a:buFont typeface="Arial" panose="020B0604020202020204" pitchFamily="34" charset="0"/>
              <a:buChar char="–"/>
              <a:defRPr sz="1650">
                <a:solidFill>
                  <a:schemeClr val="bg1"/>
                </a:solidFill>
              </a:defRPr>
            </a:lvl3pPr>
            <a:lvl4pPr marL="685800" indent="-205740">
              <a:buClr>
                <a:schemeClr val="bg1"/>
              </a:buClr>
              <a:buFont typeface="Wingdings" panose="05000000000000000000" pitchFamily="2" charset="2"/>
              <a:buChar char="§"/>
              <a:defRPr>
                <a:solidFill>
                  <a:schemeClr val="bg1"/>
                </a:solidFill>
              </a:defRPr>
            </a:lvl4pPr>
            <a:lvl5pPr marL="925830" indent="-205740">
              <a:buClr>
                <a:schemeClr val="bg1"/>
              </a:buClr>
              <a:buFont typeface="Arial" panose="020B0604020202020204" pitchFamily="34" charset="0"/>
              <a:buChar cha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
        <p:nvSpPr>
          <p:cNvPr id="6" name="Freeform 9"/>
          <p:cNvSpPr>
            <a:spLocks/>
          </p:cNvSpPr>
          <p:nvPr userDrawn="1"/>
        </p:nvSpPr>
        <p:spPr bwMode="auto">
          <a:xfrm>
            <a:off x="339328" y="994173"/>
            <a:ext cx="251817" cy="267270"/>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PA Band">
    <p:spTree>
      <p:nvGrpSpPr>
        <p:cNvPr id="1" name=""/>
        <p:cNvGrpSpPr/>
        <p:nvPr/>
      </p:nvGrpSpPr>
      <p:grpSpPr>
        <a:xfrm>
          <a:off x="0" y="0"/>
          <a:ext cx="0" cy="0"/>
          <a:chOff x="0" y="0"/>
          <a:chExt cx="0" cy="0"/>
        </a:xfrm>
      </p:grpSpPr>
      <p:sp>
        <p:nvSpPr>
          <p:cNvPr id="14" name="Text Placeholder 13"/>
          <p:cNvSpPr>
            <a:spLocks noGrp="1"/>
          </p:cNvSpPr>
          <p:nvPr>
            <p:ph type="body" sz="quarter" idx="17"/>
          </p:nvPr>
        </p:nvSpPr>
        <p:spPr bwMode="gray">
          <a:xfrm>
            <a:off x="339329" y="709315"/>
            <a:ext cx="8460582" cy="772153"/>
          </a:xfrm>
          <a:noFill/>
        </p:spPr>
        <p:txBody>
          <a:bodyPr lIns="0" tIns="137160" rIns="91440" bIns="0" anchor="t" anchorCtr="0">
            <a:noAutofit/>
          </a:bodyPr>
          <a:lstStyle>
            <a:lvl1pPr marL="425054" indent="0">
              <a:lnSpc>
                <a:spcPct val="90000"/>
              </a:lnSpc>
              <a:buNone/>
              <a:defRPr>
                <a:solidFill>
                  <a:schemeClr val="tx1"/>
                </a:solidFill>
              </a:defRPr>
            </a:lvl1pPr>
          </a:lstStyle>
          <a:p>
            <a:pPr lvl="0"/>
            <a:r>
              <a:rPr lang="en-US" dirty="0" smtClean="0"/>
              <a:t>Click to edit Master text styles</a:t>
            </a:r>
          </a:p>
        </p:txBody>
      </p:sp>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8"/>
          </p:nvPr>
        </p:nvSpPr>
        <p:spPr bwMode="gray">
          <a:xfrm>
            <a:off x="345281" y="1583531"/>
            <a:ext cx="4136231" cy="2824163"/>
          </a:xfrm>
        </p:spPr>
        <p:txBody>
          <a:bodyPr/>
          <a:lstStyle>
            <a:lvl1pPr marL="0" indent="0">
              <a:buFontTx/>
              <a:buNone/>
              <a:defRPr sz="1800" b="1"/>
            </a:lvl1pPr>
            <a:lvl2pPr marL="205740" indent="-205740">
              <a:buClr>
                <a:srgbClr val="00529B"/>
              </a:buClr>
              <a:buFont typeface="Wingdings" panose="05000000000000000000" pitchFamily="2" charset="2"/>
              <a:buChar char="§"/>
              <a:defRPr sz="1800"/>
            </a:lvl2pPr>
            <a:lvl3pPr marL="445770" indent="-205740">
              <a:buFont typeface="Arial" panose="020B0604020202020204" pitchFamily="34" charset="0"/>
              <a:buChar char="–"/>
              <a:defRPr sz="1650"/>
            </a:lvl3pPr>
            <a:lvl4pPr marL="651510" indent="-205740">
              <a:buFont typeface="Wingdings" panose="05000000000000000000" pitchFamily="2" charset="2"/>
              <a:buChar char="§"/>
              <a:defRPr sz="1500"/>
            </a:lvl4pPr>
            <a:lvl5pPr marL="891540" indent="-205740">
              <a:buFont typeface="Arial" panose="020B0604020202020204"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9"/>
          </p:nvPr>
        </p:nvSpPr>
        <p:spPr bwMode="gray">
          <a:xfrm>
            <a:off x="4663679" y="1583531"/>
            <a:ext cx="4136231" cy="2824163"/>
          </a:xfrm>
        </p:spPr>
        <p:txBody>
          <a:bodyPr/>
          <a:lstStyle>
            <a:lvl1pPr marL="0" indent="0">
              <a:buNone/>
              <a:defRPr sz="1800" b="1"/>
            </a:lvl1pPr>
            <a:lvl2pPr marL="205740" indent="-205740">
              <a:buClr>
                <a:srgbClr val="00529B"/>
              </a:buClr>
              <a:buFont typeface="Wingdings" panose="05000000000000000000" pitchFamily="2" charset="2"/>
              <a:buChar char="§"/>
              <a:defRPr sz="1800"/>
            </a:lvl2pPr>
            <a:lvl3pPr marL="445770" indent="-205740">
              <a:buFont typeface="Arial" panose="020B0604020202020204" pitchFamily="34" charset="0"/>
              <a:buChar char="–"/>
              <a:defRPr sz="1650"/>
            </a:lvl3pPr>
            <a:lvl4pPr marL="651510" indent="-205740">
              <a:buFont typeface="Wingdings" panose="05000000000000000000" pitchFamily="2" charset="2"/>
              <a:buChar char="§"/>
              <a:defRPr sz="1500"/>
            </a:lvl4pPr>
            <a:lvl5pPr marL="891540" indent="-205740">
              <a:buFont typeface="Arial" panose="020B0604020202020204"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reeform 9"/>
          <p:cNvSpPr>
            <a:spLocks/>
          </p:cNvSpPr>
          <p:nvPr userDrawn="1"/>
        </p:nvSpPr>
        <p:spPr bwMode="auto">
          <a:xfrm>
            <a:off x="411977" y="784027"/>
            <a:ext cx="246248" cy="261359"/>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F6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33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dirty="0" smtClean="0"/>
              <a:t>SECTION </a:t>
            </a:r>
            <a:br>
              <a:rPr lang="it-IT" dirty="0" smtClean="0"/>
            </a:br>
            <a:r>
              <a:rPr lang="it-IT" dirty="0" smtClean="0"/>
              <a:t>SLIDE</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798952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345281" y="994173"/>
            <a:ext cx="8454629" cy="3413521"/>
          </a:xfrm>
        </p:spPr>
        <p:txBody>
          <a:bodyPr/>
          <a:lstStyle>
            <a:lvl1pPr marL="308372" indent="-308372">
              <a:buClr>
                <a:schemeClr val="accent6"/>
              </a:buClr>
              <a:buFont typeface="Wingdings" panose="05000000000000000000" pitchFamily="2" charset="2"/>
              <a:buChar char="ü"/>
              <a:defRPr/>
            </a:lvl1pPr>
            <a:lvl2pPr marL="582930" indent="-205740">
              <a:buClr>
                <a:schemeClr val="accent6"/>
              </a:buClr>
              <a:defRPr/>
            </a:lvl2pPr>
            <a:lvl3pPr marL="788670" indent="-204778">
              <a:buClr>
                <a:schemeClr val="accent6"/>
              </a:buClr>
              <a:buFont typeface="Wingdings" panose="05000000000000000000" pitchFamily="2" charset="2"/>
              <a:buChar char="§"/>
              <a:defRPr/>
            </a:lvl3pPr>
            <a:lvl4pPr marL="1028700" indent="-205740">
              <a:buClr>
                <a:schemeClr val="accent6"/>
              </a:buClr>
              <a:buFont typeface="Arial" panose="020B0604020202020204"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itle 2"/>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7" name="Title 6"/>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0" indent="0">
              <a:lnSpc>
                <a:spcPct val="90000"/>
              </a:lnSpc>
              <a:buNone/>
              <a:defRPr b="1"/>
            </a:lvl1pPr>
            <a:lvl2pPr marL="411480" indent="-205740">
              <a:lnSpc>
                <a:spcPct val="90000"/>
              </a:lnSpc>
              <a:buClr>
                <a:srgbClr val="00529B"/>
              </a:buClr>
              <a:buFont typeface="Wingdings" panose="05000000000000000000" pitchFamily="2" charset="2"/>
              <a:buChar char="§"/>
              <a:defRPr/>
            </a:lvl2pPr>
            <a:lvl3pPr marL="651510" indent="-205740">
              <a:lnSpc>
                <a:spcPct val="90000"/>
              </a:lnSpc>
              <a:buFont typeface="Arial" panose="020B0604020202020204" pitchFamily="34" charset="0"/>
              <a:buChar char="–"/>
              <a:defRPr/>
            </a:lvl3pPr>
            <a:lvl4pPr marL="857250" indent="-205740">
              <a:lnSpc>
                <a:spcPct val="90000"/>
              </a:lnSpc>
              <a:buFont typeface="Wingdings" panose="05000000000000000000" pitchFamily="2" charset="2"/>
              <a:buChar char="§"/>
              <a:defRPr/>
            </a:lvl4pPr>
            <a:lvl5pPr marL="1097280" indent="-205740">
              <a:lnSpc>
                <a:spcPct val="90000"/>
              </a:lnSpc>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274320" indent="-274320">
              <a:spcBef>
                <a:spcPts val="225"/>
              </a:spcBef>
              <a:buSzPct val="80000"/>
              <a:buFont typeface="Wingdings 3" panose="05040102010807070707" pitchFamily="18" charset="2"/>
              <a:buChar char="u"/>
              <a:defRPr b="1"/>
            </a:lvl1pPr>
            <a:lvl2pPr marL="548640">
              <a:spcBef>
                <a:spcPts val="225"/>
              </a:spcBef>
              <a:defRPr/>
            </a:lvl2pPr>
            <a:lvl3pPr marL="754380">
              <a:spcBef>
                <a:spcPts val="225"/>
              </a:spcBef>
              <a:defRPr/>
            </a:lvl3pPr>
            <a:lvl4pPr marL="994410">
              <a:spcBef>
                <a:spcPts val="225"/>
              </a:spcBef>
              <a:defRPr/>
            </a:lvl4pPr>
            <a:lvl5pPr marL="1200150">
              <a:spcBef>
                <a:spcPts val="225"/>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rter-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45281" y="994173"/>
            <a:ext cx="5632848"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bwMode="auto">
          <a:xfrm>
            <a:off x="345281" y="171451"/>
            <a:ext cx="5634038" cy="424732"/>
          </a:xfrm>
        </p:spPr>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502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45281" y="994173"/>
            <a:ext cx="4136232"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a:xfrm>
            <a:off x="345282" y="171451"/>
            <a:ext cx="4605932" cy="424732"/>
          </a:xfrm>
        </p:spPr>
        <p:txBody>
          <a:body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Action Item">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bwMode="gray">
          <a:xfrm>
            <a:off x="675106" y="3385759"/>
            <a:ext cx="8124804" cy="825950"/>
          </a:xfrm>
          <a:prstGeom prst="rect">
            <a:avLst/>
          </a:prstGeom>
          <a:noFill/>
        </p:spPr>
        <p:txBody>
          <a:bodyPr lIns="0" tIns="0" rIns="0" bIns="0" anchor="t" anchorCtr="0"/>
          <a:lstStyle>
            <a:lvl1pPr marL="0" indent="0">
              <a:lnSpc>
                <a:spcPct val="90000"/>
              </a:lnSpc>
              <a:buNone/>
              <a:defRPr>
                <a:solidFill>
                  <a:schemeClr val="tx1"/>
                </a:solidFill>
              </a:defRPr>
            </a:lvl1pPr>
            <a:lvl2pPr marL="238827" indent="0">
              <a:buNone/>
              <a:defRPr>
                <a:solidFill>
                  <a:schemeClr val="bg1"/>
                </a:solidFill>
              </a:defRPr>
            </a:lvl2pPr>
            <a:lvl3pPr marL="512738" indent="0">
              <a:buNone/>
              <a:defRPr>
                <a:solidFill>
                  <a:schemeClr val="bg1"/>
                </a:solidFill>
              </a:defRPr>
            </a:lvl3pPr>
            <a:lvl4pPr marL="718466" indent="0">
              <a:buNone/>
              <a:defRPr>
                <a:solidFill>
                  <a:schemeClr val="bg1"/>
                </a:solidFill>
              </a:defRPr>
            </a:lvl4pPr>
            <a:lvl5pPr marL="924196" indent="0">
              <a:buNone/>
              <a:defRPr>
                <a:solidFill>
                  <a:schemeClr val="bg1"/>
                </a:solidFill>
              </a:defRPr>
            </a:lvl5pPr>
          </a:lstStyle>
          <a:p>
            <a:pPr lvl="0"/>
            <a:r>
              <a:rPr lang="en-US" dirty="0" smtClean="0"/>
              <a:t>Click to edit Master text styles</a:t>
            </a:r>
          </a:p>
        </p:txBody>
      </p:sp>
      <p:sp>
        <p:nvSpPr>
          <p:cNvPr id="4" name="Text Placeholder 3"/>
          <p:cNvSpPr>
            <a:spLocks noGrp="1"/>
          </p:cNvSpPr>
          <p:nvPr>
            <p:ph type="body" sz="quarter" idx="11"/>
          </p:nvPr>
        </p:nvSpPr>
        <p:spPr bwMode="gray">
          <a:xfrm>
            <a:off x="345281" y="994172"/>
            <a:ext cx="8454629" cy="21937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
        <p:nvSpPr>
          <p:cNvPr id="6" name="Freeform 9"/>
          <p:cNvSpPr>
            <a:spLocks/>
          </p:cNvSpPr>
          <p:nvPr userDrawn="1"/>
        </p:nvSpPr>
        <p:spPr bwMode="auto">
          <a:xfrm>
            <a:off x="345282" y="3385759"/>
            <a:ext cx="225836" cy="239696"/>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EF7622"/>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ction Item_2">
    <p:spTree>
      <p:nvGrpSpPr>
        <p:cNvPr id="1" name=""/>
        <p:cNvGrpSpPr/>
        <p:nvPr/>
      </p:nvGrpSpPr>
      <p:grpSpPr>
        <a:xfrm>
          <a:off x="0" y="0"/>
          <a:ext cx="0" cy="0"/>
          <a:chOff x="0" y="0"/>
          <a:chExt cx="0" cy="0"/>
        </a:xfrm>
      </p:grpSpPr>
      <p:sp>
        <p:nvSpPr>
          <p:cNvPr id="6" name="Rectangle 5"/>
          <p:cNvSpPr/>
          <p:nvPr/>
        </p:nvSpPr>
        <p:spPr bwMode="gray">
          <a:xfrm>
            <a:off x="5867400" y="729343"/>
            <a:ext cx="2932510" cy="3678351"/>
          </a:xfrm>
          <a:prstGeom prst="rect">
            <a:avLst/>
          </a:prstGeom>
          <a:solidFill>
            <a:srgbClr val="EF762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EF7622"/>
              </a:solidFill>
            </a:endParaRPr>
          </a:p>
        </p:txBody>
      </p:sp>
      <p:sp>
        <p:nvSpPr>
          <p:cNvPr id="8" name="Text Placeholder 11"/>
          <p:cNvSpPr>
            <a:spLocks noGrp="1"/>
          </p:cNvSpPr>
          <p:nvPr>
            <p:ph type="body" sz="quarter" idx="12"/>
          </p:nvPr>
        </p:nvSpPr>
        <p:spPr bwMode="gray">
          <a:xfrm>
            <a:off x="6061473" y="1178719"/>
            <a:ext cx="2627710" cy="3228895"/>
          </a:xfrm>
          <a:prstGeom prst="rect">
            <a:avLst/>
          </a:prstGeom>
          <a:noFill/>
        </p:spPr>
        <p:txBody>
          <a:bodyPr lIns="0" tIns="0" rIns="0" bIns="0"/>
          <a:lstStyle>
            <a:lvl1pPr marL="0" indent="0">
              <a:buClr>
                <a:schemeClr val="bg1"/>
              </a:buClr>
              <a:buFont typeface="Arial" panose="020B0604020202020204" pitchFamily="34" charset="0"/>
              <a:buNone/>
              <a:defRPr sz="1950">
                <a:solidFill>
                  <a:schemeClr val="tx1"/>
                </a:solidFill>
              </a:defRPr>
            </a:lvl1pPr>
            <a:lvl2pPr marL="205740" indent="-205740">
              <a:buClrTx/>
              <a:buFont typeface="Wingdings" panose="05000000000000000000" pitchFamily="2" charset="2"/>
              <a:buChar char="§"/>
              <a:defRPr>
                <a:solidFill>
                  <a:schemeClr val="tx1"/>
                </a:solidFill>
              </a:defRPr>
            </a:lvl2pPr>
            <a:lvl3pPr marL="480060" indent="-205740">
              <a:buClrTx/>
              <a:buFont typeface="Arial" panose="020B0604020202020204" pitchFamily="34" charset="0"/>
              <a:buChar char="–"/>
              <a:defRPr>
                <a:solidFill>
                  <a:schemeClr val="tx1"/>
                </a:solidFill>
              </a:defRPr>
            </a:lvl3pPr>
            <a:lvl4pPr marL="685800" indent="-205740">
              <a:buClrTx/>
              <a:buFont typeface="Wingdings" panose="05000000000000000000" pitchFamily="2" charset="2"/>
              <a:buChar char="§"/>
              <a:defRPr>
                <a:solidFill>
                  <a:schemeClr val="tx1"/>
                </a:solidFill>
              </a:defRPr>
            </a:lvl4pPr>
            <a:lvl5pPr marL="925830" indent="-205740">
              <a:buClrTx/>
              <a:buFont typeface="Arial" panose="020B0604020202020204" pitchFamily="34" charset="0"/>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Text Placeholder 11"/>
          <p:cNvSpPr>
            <a:spLocks noGrp="1"/>
          </p:cNvSpPr>
          <p:nvPr>
            <p:ph type="body" sz="quarter" idx="16"/>
          </p:nvPr>
        </p:nvSpPr>
        <p:spPr bwMode="gray">
          <a:xfrm>
            <a:off x="345281" y="994172"/>
            <a:ext cx="5411391"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auto">
          <a:xfrm>
            <a:off x="345281" y="171451"/>
            <a:ext cx="5411391" cy="424732"/>
          </a:xfrm>
        </p:spPr>
        <p:txBody>
          <a:bodyPr/>
          <a:lstStyle/>
          <a:p>
            <a:r>
              <a:rPr lang="en-US" dirty="0" smtClean="0"/>
              <a:t>Click to edit Master title style</a:t>
            </a:r>
            <a:endParaRPr lang="en-US" dirty="0"/>
          </a:p>
        </p:txBody>
      </p:sp>
      <p:sp>
        <p:nvSpPr>
          <p:cNvPr id="7" name="Freeform 9"/>
          <p:cNvSpPr>
            <a:spLocks/>
          </p:cNvSpPr>
          <p:nvPr userDrawn="1"/>
        </p:nvSpPr>
        <p:spPr bwMode="auto">
          <a:xfrm>
            <a:off x="6061472" y="828474"/>
            <a:ext cx="267347" cy="283753"/>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Action Item_2">
    <p:spTree>
      <p:nvGrpSpPr>
        <p:cNvPr id="1" name=""/>
        <p:cNvGrpSpPr/>
        <p:nvPr/>
      </p:nvGrpSpPr>
      <p:grpSpPr>
        <a:xfrm>
          <a:off x="0" y="0"/>
          <a:ext cx="0" cy="0"/>
          <a:chOff x="0" y="0"/>
          <a:chExt cx="0" cy="0"/>
        </a:xfrm>
      </p:grpSpPr>
      <p:sp>
        <p:nvSpPr>
          <p:cNvPr id="12" name="Text Placeholder 11"/>
          <p:cNvSpPr>
            <a:spLocks noGrp="1"/>
          </p:cNvSpPr>
          <p:nvPr>
            <p:ph type="body" sz="quarter" idx="16"/>
          </p:nvPr>
        </p:nvSpPr>
        <p:spPr bwMode="gray">
          <a:xfrm>
            <a:off x="345281" y="994172"/>
            <a:ext cx="5632847"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bwMode="auto">
          <a:xfrm>
            <a:off x="345281" y="171451"/>
            <a:ext cx="5619750" cy="424732"/>
          </a:xfrm>
        </p:spPr>
        <p:txBody>
          <a:bodyPr/>
          <a:lstStyle/>
          <a:p>
            <a:r>
              <a:rPr lang="en-US" dirty="0" smtClean="0"/>
              <a:t>Click to edit Master title style</a:t>
            </a:r>
            <a:endParaRPr lang="en-US" dirty="0"/>
          </a:p>
        </p:txBody>
      </p:sp>
      <p:sp>
        <p:nvSpPr>
          <p:cNvPr id="10" name="Oval 9"/>
          <p:cNvSpPr/>
          <p:nvPr/>
        </p:nvSpPr>
        <p:spPr bwMode="auto">
          <a:xfrm>
            <a:off x="5121728" y="-828676"/>
            <a:ext cx="4705351" cy="4705351"/>
          </a:xfrm>
          <a:prstGeom prst="ellipse">
            <a:avLst/>
          </a:prstGeom>
          <a:solidFill>
            <a:srgbClr val="EF762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8" name="Text Placeholder 11"/>
          <p:cNvSpPr>
            <a:spLocks noGrp="1"/>
          </p:cNvSpPr>
          <p:nvPr>
            <p:ph type="body" sz="quarter" idx="12"/>
          </p:nvPr>
        </p:nvSpPr>
        <p:spPr bwMode="gray">
          <a:xfrm>
            <a:off x="5757863" y="-1"/>
            <a:ext cx="3042047" cy="3552826"/>
          </a:xfrm>
          <a:prstGeom prst="rect">
            <a:avLst/>
          </a:prstGeom>
          <a:noFill/>
        </p:spPr>
        <p:txBody>
          <a:bodyPr lIns="0" tIns="0" rIns="0" bIns="0" anchor="ctr" anchorCtr="0"/>
          <a:lstStyle>
            <a:lvl1pPr marL="0" indent="0">
              <a:buClr>
                <a:schemeClr val="bg1"/>
              </a:buClr>
              <a:buFont typeface="Arial" panose="020B0604020202020204" pitchFamily="34" charset="0"/>
              <a:buNone/>
              <a:defRPr sz="2100" b="1">
                <a:solidFill>
                  <a:schemeClr val="tx1"/>
                </a:solidFill>
              </a:defRPr>
            </a:lvl1pPr>
            <a:lvl2pPr marL="205740" indent="-205740">
              <a:buClrTx/>
              <a:buFont typeface="Wingdings" panose="05000000000000000000" pitchFamily="2" charset="2"/>
              <a:buChar char="§"/>
              <a:defRPr sz="1800">
                <a:solidFill>
                  <a:schemeClr val="tx1"/>
                </a:solidFill>
              </a:defRPr>
            </a:lvl2pPr>
            <a:lvl3pPr marL="480060" indent="-205740">
              <a:buClrTx/>
              <a:buFont typeface="Arial" panose="020B0604020202020204" pitchFamily="34" charset="0"/>
              <a:buChar char="–"/>
              <a:defRPr sz="1500">
                <a:solidFill>
                  <a:schemeClr val="tx1"/>
                </a:solidFill>
              </a:defRPr>
            </a:lvl3pPr>
            <a:lvl4pPr marL="685800" indent="-205740">
              <a:buClrTx/>
              <a:buFont typeface="Wingdings" panose="05000000000000000000" pitchFamily="2" charset="2"/>
              <a:buChar char="§"/>
              <a:defRPr sz="1500">
                <a:solidFill>
                  <a:schemeClr val="tx1"/>
                </a:solidFill>
              </a:defRPr>
            </a:lvl4pPr>
            <a:lvl5pPr marL="925830" indent="-205740">
              <a:buClrTx/>
              <a:buFont typeface="Arial" panose="020B0604020202020204" pitchFamily="34" charset="0"/>
              <a:buChar char="–"/>
              <a:defRPr sz="15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bwMode="gray">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t"/>
          <a:lstStyle>
            <a:lvl1pPr algn="ctr">
              <a:lnSpc>
                <a:spcPct val="80000"/>
              </a:lnSpc>
              <a:defRPr lang="en-US" sz="5400" i="0" u="none" kern="1200" cap="all" spc="-100" baseline="0" dirty="0">
                <a:solidFill>
                  <a:schemeClr val="tx1"/>
                </a:solidFill>
                <a:latin typeface="Arial Black"/>
                <a:ea typeface="+mj-ea"/>
                <a:cs typeface="Arial Black"/>
              </a:defRPr>
            </a:lvl1pPr>
          </a:lstStyle>
          <a:p>
            <a:r>
              <a:rPr lang="de-DE" dirty="0" smtClean="0"/>
              <a:t>STATEMENT </a:t>
            </a:r>
            <a:br>
              <a:rPr lang="de-DE" dirty="0" smtClean="0"/>
            </a:br>
            <a:r>
              <a:rPr lang="de-DE" dirty="0" smtClean="0"/>
              <a:t>CHART FOR IMPORTANT </a:t>
            </a:r>
            <a:br>
              <a:rPr lang="de-DE" dirty="0" smtClean="0"/>
            </a:br>
            <a:r>
              <a:rPr lang="de-DE" dirty="0" smtClean="0"/>
              <a:t>POINTS</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0693051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Thirds Image">
    <p:spTree>
      <p:nvGrpSpPr>
        <p:cNvPr id="1" name=""/>
        <p:cNvGrpSpPr/>
        <p:nvPr/>
      </p:nvGrpSpPr>
      <p:grpSpPr>
        <a:xfrm>
          <a:off x="0" y="0"/>
          <a:ext cx="0" cy="0"/>
          <a:chOff x="0" y="0"/>
          <a:chExt cx="0" cy="0"/>
        </a:xfrm>
      </p:grpSpPr>
      <p:sp>
        <p:nvSpPr>
          <p:cNvPr id="3" name="Rectangle 160"/>
          <p:cNvSpPr>
            <a:spLocks noChangeArrowheads="1"/>
          </p:cNvSpPr>
          <p:nvPr userDrawn="1"/>
        </p:nvSpPr>
        <p:spPr bwMode="gray">
          <a:xfrm>
            <a:off x="345281" y="230981"/>
            <a:ext cx="2708672" cy="4176713"/>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eaLnBrk="0" fontAlgn="base" hangingPunct="0">
              <a:spcBef>
                <a:spcPct val="50000"/>
              </a:spcBef>
              <a:spcAft>
                <a:spcPct val="0"/>
              </a:spcAft>
            </a:pPr>
            <a:endParaRPr lang="en-US" sz="1350" dirty="0">
              <a:solidFill>
                <a:srgbClr val="702906"/>
              </a:solidFill>
            </a:endParaRPr>
          </a:p>
        </p:txBody>
      </p:sp>
      <p:sp>
        <p:nvSpPr>
          <p:cNvPr id="4" name="Text Placeholder 3"/>
          <p:cNvSpPr>
            <a:spLocks noGrp="1"/>
          </p:cNvSpPr>
          <p:nvPr>
            <p:ph type="body" sz="quarter" idx="10" hasCustomPrompt="1"/>
          </p:nvPr>
        </p:nvSpPr>
        <p:spPr>
          <a:xfrm>
            <a:off x="345281" y="1154992"/>
            <a:ext cx="2708672" cy="2393732"/>
          </a:xfrm>
        </p:spPr>
        <p:txBody>
          <a:bodyPr wrap="square" lIns="0" bIns="0" anchor="ctr" anchorCtr="0">
            <a:spAutoFit/>
          </a:bodyPr>
          <a:lstStyle>
            <a:lvl1pPr marL="0" indent="0" algn="ctr">
              <a:lnSpc>
                <a:spcPct val="90000"/>
              </a:lnSpc>
              <a:buFontTx/>
              <a:buNone/>
              <a:defRPr sz="4050" b="1">
                <a:solidFill>
                  <a:schemeClr val="bg1"/>
                </a:solidFill>
              </a:defRPr>
            </a:lvl1pPr>
            <a:lvl2pPr marL="0" indent="0" algn="ctr">
              <a:lnSpc>
                <a:spcPct val="90000"/>
              </a:lnSpc>
              <a:buFontTx/>
              <a:buNone/>
              <a:defRPr sz="2700">
                <a:solidFill>
                  <a:schemeClr val="bg1"/>
                </a:solidFill>
              </a:defRPr>
            </a:lvl2pPr>
            <a:lvl3pPr marL="0" indent="0" algn="ctr">
              <a:lnSpc>
                <a:spcPct val="90000"/>
              </a:lnSpc>
              <a:buFontTx/>
              <a:buNone/>
              <a:defRPr sz="2400">
                <a:solidFill>
                  <a:schemeClr val="bg1"/>
                </a:solidFill>
              </a:defRPr>
            </a:lvl3pPr>
            <a:lvl4pPr marL="0" indent="0" algn="ctr">
              <a:lnSpc>
                <a:spcPct val="90000"/>
              </a:lnSpc>
              <a:buFontTx/>
              <a:buNone/>
              <a:defRPr sz="2400">
                <a:solidFill>
                  <a:schemeClr val="bg1"/>
                </a:solidFill>
              </a:defRPr>
            </a:lvl4pPr>
            <a:lvl5pPr marL="0" indent="0" algn="ctr">
              <a:lnSpc>
                <a:spcPct val="90000"/>
              </a:lnSpc>
              <a:buFontTx/>
              <a:buNone/>
              <a:defRPr sz="2400">
                <a:solidFill>
                  <a:schemeClr val="bg1"/>
                </a:solidFill>
              </a:defRPr>
            </a:lvl5pPr>
          </a:lstStyle>
          <a:p>
            <a:pPr lvl="0"/>
            <a:r>
              <a:rPr lang="en-US" dirty="0" smtClean="0"/>
              <a:t>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256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ction Plan 2">
    <p:spTree>
      <p:nvGrpSpPr>
        <p:cNvPr id="1" name=""/>
        <p:cNvGrpSpPr/>
        <p:nvPr/>
      </p:nvGrpSpPr>
      <p:grpSpPr>
        <a:xfrm>
          <a:off x="0" y="0"/>
          <a:ext cx="0" cy="0"/>
          <a:chOff x="0" y="0"/>
          <a:chExt cx="0" cy="0"/>
        </a:xfrm>
      </p:grpSpPr>
      <p:sp>
        <p:nvSpPr>
          <p:cNvPr id="5" name="Rectangle 4"/>
          <p:cNvSpPr/>
          <p:nvPr userDrawn="1"/>
        </p:nvSpPr>
        <p:spPr bwMode="gray">
          <a:xfrm>
            <a:off x="0" y="0"/>
            <a:ext cx="9144000" cy="824818"/>
          </a:xfrm>
          <a:prstGeom prst="rect">
            <a:avLst/>
          </a:prstGeom>
          <a:solidFill>
            <a:schemeClr val="accent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FFFFFF"/>
              </a:solidFill>
            </a:endParaRPr>
          </a:p>
        </p:txBody>
      </p:sp>
      <p:sp>
        <p:nvSpPr>
          <p:cNvPr id="2" name="Title 1"/>
          <p:cNvSpPr>
            <a:spLocks noGrp="1"/>
          </p:cNvSpPr>
          <p:nvPr>
            <p:ph type="title"/>
          </p:nvPr>
        </p:nvSpPr>
        <p:spPr bwMode="gray">
          <a:xfrm>
            <a:off x="345281" y="171451"/>
            <a:ext cx="8454629" cy="424732"/>
          </a:xfrm>
        </p:spPr>
        <p:txBody>
          <a:bodyPr/>
          <a:lstStyle>
            <a:lvl1pPr>
              <a:defRPr>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bwMode="gray">
          <a:xfrm>
            <a:off x="345281" y="994172"/>
            <a:ext cx="8454629" cy="3413522"/>
          </a:xfrm>
        </p:spPr>
        <p:txBody>
          <a:bodyPr/>
          <a:lstStyle>
            <a:lvl1pPr marL="0" indent="0">
              <a:buNone/>
              <a:defRPr b="1"/>
            </a:lvl1pPr>
            <a:lvl2pPr marL="411480" indent="-205740">
              <a:buClr>
                <a:srgbClr val="00529B"/>
              </a:buClr>
              <a:buFont typeface="Wingdings" panose="05000000000000000000" pitchFamily="2" charset="2"/>
              <a:buChar char="§"/>
              <a:defRPr sz="2100"/>
            </a:lvl2pPr>
            <a:lvl3pPr marL="685800" indent="-205740">
              <a:buFont typeface="Arial" panose="020B0604020202020204" pitchFamily="34" charset="0"/>
              <a:buChar char="–"/>
              <a:defRPr sz="1800"/>
            </a:lvl3pPr>
            <a:lvl4pPr marL="891540" indent="-205740">
              <a:buFont typeface="Wingdings" panose="05000000000000000000" pitchFamily="2" charset="2"/>
              <a:buChar char="§"/>
              <a:defRPr/>
            </a:lvl4pPr>
            <a:lvl5pPr marL="1131570" indent="-20574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olling_Mult_Choi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45281" y="994172"/>
            <a:ext cx="8454629" cy="3413522"/>
          </a:xfrm>
        </p:spPr>
        <p:txBody>
          <a:bodyPr/>
          <a:lstStyle>
            <a:lvl1pPr marL="0" indent="0">
              <a:buNone/>
              <a:defRPr b="1">
                <a:solidFill>
                  <a:schemeClr val="tx1"/>
                </a:solidFill>
              </a:defRPr>
            </a:lvl1pPr>
            <a:lvl2pPr marL="411480" indent="-205740">
              <a:buClr>
                <a:srgbClr val="00529B"/>
              </a:buClr>
              <a:buFont typeface="Wingdings" panose="05000000000000000000" pitchFamily="2" charset="2"/>
              <a:buChar char="§"/>
              <a:defRPr sz="2100"/>
            </a:lvl2pPr>
            <a:lvl3pPr marL="685800" indent="-205740">
              <a:buFont typeface="Arial" panose="020B0604020202020204" pitchFamily="34" charset="0"/>
              <a:buChar char="–"/>
              <a:defRPr sz="1800"/>
            </a:lvl3pPr>
            <a:lvl4pPr marL="891540" indent="-205740">
              <a:buFont typeface="Wingdings" panose="05000000000000000000" pitchFamily="2" charset="2"/>
              <a:buChar char="§"/>
              <a:defRPr/>
            </a:lvl4pPr>
            <a:lvl5pPr marL="1131570" indent="-20574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_Orange">
    <p:spTree>
      <p:nvGrpSpPr>
        <p:cNvPr id="1" name=""/>
        <p:cNvGrpSpPr/>
        <p:nvPr/>
      </p:nvGrpSpPr>
      <p:grpSpPr>
        <a:xfrm>
          <a:off x="0" y="0"/>
          <a:ext cx="0" cy="0"/>
          <a:chOff x="0" y="0"/>
          <a:chExt cx="0" cy="0"/>
        </a:xfrm>
      </p:grpSpPr>
      <p:sp>
        <p:nvSpPr>
          <p:cNvPr id="8" name="Text Placeholder 8"/>
          <p:cNvSpPr>
            <a:spLocks noGrp="1"/>
          </p:cNvSpPr>
          <p:nvPr>
            <p:ph type="body" sz="quarter" idx="11"/>
          </p:nvPr>
        </p:nvSpPr>
        <p:spPr bwMode="auto">
          <a:xfrm>
            <a:off x="345281" y="1948517"/>
            <a:ext cx="8454629" cy="1967527"/>
          </a:xfrm>
          <a:prstGeom prst="rect">
            <a:avLst/>
          </a:prstGeom>
        </p:spPr>
        <p:txBody>
          <a:bodyPr anchor="t" anchorCtr="0"/>
          <a:lstStyle>
            <a:lvl1pPr marL="0" indent="0">
              <a:lnSpc>
                <a:spcPct val="90000"/>
              </a:lnSpc>
              <a:buNone/>
              <a:defRPr sz="4050" b="1" baseline="0"/>
            </a:lvl1pPr>
            <a:lvl2pPr marL="0" indent="0">
              <a:lnSpc>
                <a:spcPct val="90000"/>
              </a:lnSpc>
              <a:buNone/>
              <a:defRPr sz="3000" baseline="0">
                <a:solidFill>
                  <a:srgbClr val="EF7622"/>
                </a:solidFill>
              </a:defRPr>
            </a:lvl2pPr>
          </a:lstStyle>
          <a:p>
            <a:pPr lvl="0"/>
            <a:r>
              <a:rPr lang="en-US" dirty="0" smtClean="0"/>
              <a:t>Click to edit Master text styles</a:t>
            </a:r>
          </a:p>
          <a:p>
            <a:pPr lvl="1"/>
            <a:r>
              <a:rPr lang="en-US" dirty="0" smtClean="0"/>
              <a:t>Second level</a:t>
            </a:r>
          </a:p>
        </p:txBody>
      </p:sp>
      <p:sp>
        <p:nvSpPr>
          <p:cNvPr id="6" name="Freeform 9"/>
          <p:cNvSpPr>
            <a:spLocks/>
          </p:cNvSpPr>
          <p:nvPr userDrawn="1"/>
        </p:nvSpPr>
        <p:spPr bwMode="auto">
          <a:xfrm>
            <a:off x="359366" y="1303735"/>
            <a:ext cx="522743" cy="517922"/>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EF7622"/>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spTree>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Slide_Blue">
    <p:spTree>
      <p:nvGrpSpPr>
        <p:cNvPr id="1" name=""/>
        <p:cNvGrpSpPr/>
        <p:nvPr/>
      </p:nvGrpSpPr>
      <p:grpSpPr>
        <a:xfrm>
          <a:off x="0" y="0"/>
          <a:ext cx="0" cy="0"/>
          <a:chOff x="0" y="0"/>
          <a:chExt cx="0" cy="0"/>
        </a:xfrm>
      </p:grpSpPr>
      <p:sp>
        <p:nvSpPr>
          <p:cNvPr id="8" name="Text Placeholder 8"/>
          <p:cNvSpPr>
            <a:spLocks noGrp="1"/>
          </p:cNvSpPr>
          <p:nvPr>
            <p:ph type="body" sz="quarter" idx="11"/>
          </p:nvPr>
        </p:nvSpPr>
        <p:spPr bwMode="auto">
          <a:xfrm>
            <a:off x="345281" y="1948517"/>
            <a:ext cx="8454629" cy="1967527"/>
          </a:xfrm>
          <a:prstGeom prst="rect">
            <a:avLst/>
          </a:prstGeom>
        </p:spPr>
        <p:txBody>
          <a:bodyPr anchor="t" anchorCtr="0"/>
          <a:lstStyle>
            <a:lvl1pPr marL="0" indent="0">
              <a:lnSpc>
                <a:spcPct val="90000"/>
              </a:lnSpc>
              <a:buNone/>
              <a:defRPr sz="4050" b="1" baseline="0"/>
            </a:lvl1pPr>
            <a:lvl2pPr marL="0" indent="0">
              <a:lnSpc>
                <a:spcPct val="90000"/>
              </a:lnSpc>
              <a:buNone/>
              <a:defRPr sz="3000" baseline="0">
                <a:solidFill>
                  <a:srgbClr val="00529B"/>
                </a:solidFill>
              </a:defRPr>
            </a:lvl2pPr>
          </a:lstStyle>
          <a:p>
            <a:pPr lvl="0"/>
            <a:r>
              <a:rPr lang="en-US" dirty="0" smtClean="0"/>
              <a:t>Click to edit Master text styles</a:t>
            </a:r>
          </a:p>
          <a:p>
            <a:pPr lvl="1"/>
            <a:r>
              <a:rPr lang="en-US" dirty="0" smtClean="0"/>
              <a:t>Second level</a:t>
            </a:r>
          </a:p>
        </p:txBody>
      </p:sp>
      <p:sp>
        <p:nvSpPr>
          <p:cNvPr id="6" name="Freeform 9"/>
          <p:cNvSpPr>
            <a:spLocks/>
          </p:cNvSpPr>
          <p:nvPr userDrawn="1"/>
        </p:nvSpPr>
        <p:spPr bwMode="auto">
          <a:xfrm>
            <a:off x="359366" y="1303735"/>
            <a:ext cx="522743" cy="517922"/>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00529B"/>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spTree>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Logo Slide Blue">
    <p:bg bwMode="gray">
      <p:bgPr>
        <a:solidFill>
          <a:srgbClr val="00529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90625" y="1407766"/>
            <a:ext cx="6762750"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Logo Slide Orange">
    <p:bg bwMode="gray">
      <p:bgPr>
        <a:solidFill>
          <a:srgbClr val="EF762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90625" y="1407766"/>
            <a:ext cx="6762750"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Slide Grey">
    <p:bg bwMode="gray">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56926" y="1407766"/>
            <a:ext cx="6630149"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6"/>
            <a:ext cx="9143405" cy="4410070"/>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4" name="Text Placeholder 3"/>
          <p:cNvSpPr>
            <a:spLocks noGrp="1"/>
          </p:cNvSpPr>
          <p:nvPr>
            <p:ph type="body" sz="quarter" idx="10"/>
          </p:nvPr>
        </p:nvSpPr>
        <p:spPr bwMode="gray">
          <a:xfrm>
            <a:off x="345281" y="994173"/>
            <a:ext cx="8454629" cy="3415903"/>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bwMode="gray"/>
        <p:txBody>
          <a:bodyPr/>
          <a:lstStyle>
            <a:lvl1pPr>
              <a:defRPr>
                <a:solidFill>
                  <a:schemeClr val="bg1"/>
                </a:solidFill>
              </a:defRPr>
            </a:lvl1p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Tree>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TEXT </a:t>
            </a:r>
            <a:r>
              <a:rPr lang="it-IT" dirty="0" err="1" smtClean="0"/>
              <a:t>here</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6498554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tx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Text Placeholder 5"/>
          <p:cNvSpPr>
            <a:spLocks noGrp="1"/>
          </p:cNvSpPr>
          <p:nvPr>
            <p:ph type="body" sz="quarter" idx="10"/>
          </p:nvPr>
        </p:nvSpPr>
        <p:spPr bwMode="gray">
          <a:xfrm>
            <a:off x="345281" y="994173"/>
            <a:ext cx="8454629" cy="3415903"/>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tx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Divider Slide Blue">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45281" y="2355401"/>
            <a:ext cx="8448675" cy="457049"/>
          </a:xfrm>
        </p:spPr>
        <p:txBody>
          <a:bodyPr tIns="0" anchor="ctr" anchorCtr="0"/>
          <a:lstStyle>
            <a:lvl1pPr algn="ctr">
              <a:defRPr sz="3300">
                <a:solidFill>
                  <a:schemeClr val="bg1"/>
                </a:solidFill>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blue - Title">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blue - Title and Content">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Content Placeholder 4"/>
          <p:cNvSpPr>
            <a:spLocks noGrp="1"/>
          </p:cNvSpPr>
          <p:nvPr>
            <p:ph sz="quarter" idx="11"/>
          </p:nvPr>
        </p:nvSpPr>
        <p:spPr bwMode="gray">
          <a:xfrm>
            <a:off x="345281" y="994174"/>
            <a:ext cx="8454629" cy="3413520"/>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7"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Divider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39328" y="2355401"/>
            <a:ext cx="8460582" cy="457049"/>
          </a:xfrm>
        </p:spPr>
        <p:txBody>
          <a:bodyPr tIns="0" anchor="ctr" anchorCtr="0"/>
          <a:lstStyle>
            <a:lvl1pPr algn="ctr">
              <a:defRPr sz="3300">
                <a:solidFill>
                  <a:schemeClr val="bg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black - Title">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black - 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45281" y="994172"/>
            <a:ext cx="8454629" cy="3413522"/>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ectangle 1"/>
          <p:cNvSpPr/>
          <p:nvPr userDrawn="1"/>
        </p:nvSpPr>
        <p:spPr bwMode="auto">
          <a:xfrm>
            <a:off x="8277225" y="0"/>
            <a:ext cx="676275" cy="1047750"/>
          </a:xfrm>
          <a:prstGeom prst="rect">
            <a:avLst/>
          </a:prstGeom>
          <a:solidFill>
            <a:srgbClr val="D1D1D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smtClean="0">
              <a:solidFill>
                <a:srgbClr val="FFFFFF"/>
              </a:solidFill>
            </a:endParaRPr>
          </a:p>
        </p:txBody>
      </p:sp>
      <p:sp>
        <p:nvSpPr>
          <p:cNvPr id="4" name="Title 3"/>
          <p:cNvSpPr>
            <a:spLocks noGrp="1"/>
          </p:cNvSpPr>
          <p:nvPr>
            <p:ph type="title"/>
          </p:nvPr>
        </p:nvSpPr>
        <p:spPr bwMode="auto"/>
        <p:txBody>
          <a:body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_Blue">
    <p:bg>
      <p:bgPr>
        <a:solidFill>
          <a:srgbClr val="00529B"/>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002F5F"/>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9" name="Rectangle 122"/>
          <p:cNvSpPr>
            <a:spLocks noGrp="1" noChangeArrowheads="1"/>
          </p:cNvSpPr>
          <p:nvPr>
            <p:ph type="ctrTitle" hasCustomPrompt="1"/>
          </p:nvPr>
        </p:nvSpPr>
        <p:spPr bwMode="auto">
          <a:xfrm>
            <a:off x="330994" y="1219488"/>
            <a:ext cx="6550819"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9DC2E3"/>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a:srcRect t="-114" b="24638"/>
          <a:stretch/>
        </p:blipFill>
        <p:spPr>
          <a:xfrm>
            <a:off x="0" y="-7749"/>
            <a:ext cx="9144000" cy="5174110"/>
          </a:xfrm>
          <a:prstGeom prst="rect">
            <a:avLst/>
          </a:prstGeom>
        </p:spPr>
      </p:pic>
      <p:sp>
        <p:nvSpPr>
          <p:cNvPr id="8" name="Rechteck 6"/>
          <p:cNvSpPr/>
          <p:nvPr userDrawn="1"/>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TEXT </a:t>
            </a:r>
            <a:r>
              <a:rPr lang="it-IT" dirty="0" err="1" smtClean="0"/>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2160512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Title Slide_Blue">
    <p:bg>
      <p:bgPr>
        <a:solidFill>
          <a:srgbClr val="002F5F"/>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00529B"/>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9DC2E3"/>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_Orange">
    <p:bg>
      <p:bgPr>
        <a:solidFill>
          <a:schemeClr val="bg1">
            <a:lumMod val="95000"/>
          </a:schemeClr>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E16600"/>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tx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846" y="4377540"/>
            <a:ext cx="2157418" cy="515758"/>
          </a:xfrm>
          <a:prstGeom prst="rect">
            <a:avLst/>
          </a:prstGeom>
        </p:spPr>
      </p:pic>
      <p:sp>
        <p:nvSpPr>
          <p:cNvPr id="12" name="Rectangle 11"/>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000000"/>
                </a:solidFill>
                <a:latin typeface="Arial Narrow"/>
                <a:cs typeface="Arial Narrow"/>
              </a:rPr>
              <a:t>16 – 20 October </a:t>
            </a:r>
            <a:r>
              <a:rPr lang="en-US" sz="1050" dirty="0" smtClean="0">
                <a:solidFill>
                  <a:srgbClr val="000000"/>
                </a:solidFill>
                <a:latin typeface="Arial Narrow"/>
                <a:cs typeface="Arial Narrow"/>
              </a:rPr>
              <a:t>2016</a:t>
            </a:r>
            <a:br>
              <a:rPr lang="en-US" sz="1050" dirty="0" smtClean="0">
                <a:solidFill>
                  <a:srgbClr val="000000"/>
                </a:solidFill>
                <a:latin typeface="Arial Narrow"/>
                <a:cs typeface="Arial Narrow"/>
              </a:rPr>
            </a:br>
            <a:r>
              <a:rPr lang="en-US" sz="1050" dirty="0" smtClean="0">
                <a:solidFill>
                  <a:srgbClr val="000000"/>
                </a:solidFill>
                <a:latin typeface="Arial Narrow"/>
                <a:cs typeface="Arial Narrow"/>
              </a:rPr>
              <a:t>Orlando</a:t>
            </a:r>
            <a:r>
              <a:rPr lang="en-US" sz="1050" dirty="0">
                <a:solidFill>
                  <a:srgbClr val="000000"/>
                </a:solidFill>
                <a:latin typeface="Arial Narrow"/>
                <a:cs typeface="Arial Narrow"/>
              </a:rPr>
              <a:t>, Florida </a:t>
            </a:r>
            <a:br>
              <a:rPr lang="en-US" sz="1050" dirty="0">
                <a:solidFill>
                  <a:srgbClr val="000000"/>
                </a:solidFill>
                <a:latin typeface="Arial Narrow"/>
                <a:cs typeface="Arial Narrow"/>
              </a:rPr>
            </a:br>
            <a:r>
              <a:rPr lang="en-US" sz="1050" dirty="0">
                <a:solidFill>
                  <a:srgbClr val="000000"/>
                </a:solidFill>
                <a:latin typeface="Arial Narrow"/>
                <a:cs typeface="Arial Narrow"/>
              </a:rPr>
              <a:t>#GartnerSYM</a:t>
            </a:r>
          </a:p>
        </p:txBody>
      </p:sp>
      <p:sp>
        <p:nvSpPr>
          <p:cNvPr id="9" name="TextBox 8"/>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7E3900"/>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_Gold">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F09600"/>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tx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tx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825000"/>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_Red">
    <p:bg>
      <p:bgPr>
        <a:solidFill>
          <a:schemeClr val="bg1">
            <a:lumMod val="95000"/>
          </a:schemeClr>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F04C25"/>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846" y="4377540"/>
            <a:ext cx="2157418" cy="515758"/>
          </a:xfrm>
          <a:prstGeom prst="rect">
            <a:avLst/>
          </a:prstGeom>
        </p:spPr>
      </p:pic>
      <p:sp>
        <p:nvSpPr>
          <p:cNvPr id="12" name="Rectangle 11"/>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000000"/>
                </a:solidFill>
                <a:latin typeface="Arial Narrow"/>
                <a:cs typeface="Arial Narrow"/>
              </a:rPr>
              <a:t>16 – 20 October </a:t>
            </a:r>
            <a:r>
              <a:rPr lang="en-US" sz="1050" dirty="0" smtClean="0">
                <a:solidFill>
                  <a:srgbClr val="000000"/>
                </a:solidFill>
                <a:latin typeface="Arial Narrow"/>
                <a:cs typeface="Arial Narrow"/>
              </a:rPr>
              <a:t>2016</a:t>
            </a:r>
            <a:br>
              <a:rPr lang="en-US" sz="1050" dirty="0" smtClean="0">
                <a:solidFill>
                  <a:srgbClr val="000000"/>
                </a:solidFill>
                <a:latin typeface="Arial Narrow"/>
                <a:cs typeface="Arial Narrow"/>
              </a:rPr>
            </a:br>
            <a:r>
              <a:rPr lang="en-US" sz="1050" dirty="0" smtClean="0">
                <a:solidFill>
                  <a:srgbClr val="000000"/>
                </a:solidFill>
                <a:latin typeface="Arial Narrow"/>
                <a:cs typeface="Arial Narrow"/>
              </a:rPr>
              <a:t>Orlando</a:t>
            </a:r>
            <a:r>
              <a:rPr lang="en-US" sz="1050" dirty="0">
                <a:solidFill>
                  <a:srgbClr val="000000"/>
                </a:solidFill>
                <a:latin typeface="Arial Narrow"/>
                <a:cs typeface="Arial Narrow"/>
              </a:rPr>
              <a:t>, Florida </a:t>
            </a:r>
            <a:br>
              <a:rPr lang="en-US" sz="1050" dirty="0">
                <a:solidFill>
                  <a:srgbClr val="000000"/>
                </a:solidFill>
                <a:latin typeface="Arial Narrow"/>
                <a:cs typeface="Arial Narrow"/>
              </a:rPr>
            </a:br>
            <a:r>
              <a:rPr lang="en-US" sz="1050" dirty="0">
                <a:solidFill>
                  <a:srgbClr val="000000"/>
                </a:solidFill>
                <a:latin typeface="Arial Narrow"/>
                <a:cs typeface="Arial Narrow"/>
              </a:rPr>
              <a:t>#GartnerSYM</a:t>
            </a:r>
          </a:p>
        </p:txBody>
      </p:sp>
      <p:sp>
        <p:nvSpPr>
          <p:cNvPr id="9" name="TextBox 8"/>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892109"/>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auto"/>
        <p:txBody>
          <a:bodyPr/>
          <a:lstStyle/>
          <a:p>
            <a:r>
              <a:rPr lang="en-US" smtClean="0"/>
              <a:t>Click to edit Master title style</a:t>
            </a:r>
            <a:endParaRPr lang="en-US" dirty="0"/>
          </a:p>
        </p:txBody>
      </p:sp>
      <p:sp>
        <p:nvSpPr>
          <p:cNvPr id="7" name="Text Placeholder 6"/>
          <p:cNvSpPr>
            <a:spLocks noGrp="1"/>
          </p:cNvSpPr>
          <p:nvPr>
            <p:ph type="body" sz="quarter" idx="10"/>
          </p:nvPr>
        </p:nvSpPr>
        <p:spPr bwMode="gray"/>
        <p:txBody>
          <a:bodyPr/>
          <a:lstStyle>
            <a:lvl1pPr>
              <a:buClr>
                <a:srgbClr val="00529B"/>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308610" indent="-308610">
              <a:buFont typeface="+mj-lt"/>
              <a:buAutoNum type="arabicPeriod"/>
              <a:defRPr/>
            </a:lvl1pPr>
            <a:lvl2pPr marL="582930">
              <a:defRPr/>
            </a:lvl2pPr>
            <a:lvl3pPr marL="788670">
              <a:defRPr/>
            </a:lvl3pPr>
            <a:lvl4pPr marL="1028700">
              <a:defRPr/>
            </a:lvl4pPr>
            <a:lvl5pPr marL="123444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308610" indent="-308610">
              <a:buClrTx/>
              <a:buFont typeface="+mj-lt"/>
              <a:buAutoNum type="arabicPeriod"/>
              <a:defRPr>
                <a:solidFill>
                  <a:srgbClr val="919191"/>
                </a:solidFill>
              </a:defRPr>
            </a:lvl1pPr>
            <a:lvl2pPr marL="582930">
              <a:buClrTx/>
              <a:defRPr>
                <a:solidFill>
                  <a:srgbClr val="919191"/>
                </a:solidFill>
              </a:defRPr>
            </a:lvl2pPr>
            <a:lvl3pPr marL="788670">
              <a:buClrTx/>
              <a:defRPr>
                <a:solidFill>
                  <a:srgbClr val="919191"/>
                </a:solidFill>
              </a:defRPr>
            </a:lvl3pPr>
            <a:lvl4pPr marL="1028700">
              <a:buClrTx/>
              <a:defRPr>
                <a:solidFill>
                  <a:srgbClr val="919191"/>
                </a:solidFill>
              </a:defRPr>
            </a:lvl4pPr>
            <a:lvl5pPr marL="1234440">
              <a:buClrTx/>
              <a:defRPr>
                <a:solidFill>
                  <a:srgbClr val="91919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45281" y="994172"/>
            <a:ext cx="4136231"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2"/>
          </p:nvPr>
        </p:nvSpPr>
        <p:spPr bwMode="gray">
          <a:xfrm>
            <a:off x="4663679" y="994172"/>
            <a:ext cx="4136231"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PA Full">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5" name="Content Placeholder 4"/>
          <p:cNvSpPr>
            <a:spLocks noGrp="1"/>
          </p:cNvSpPr>
          <p:nvPr>
            <p:ph sz="quarter" idx="11"/>
          </p:nvPr>
        </p:nvSpPr>
        <p:spPr bwMode="gray">
          <a:xfrm>
            <a:off x="721519" y="994173"/>
            <a:ext cx="8078390" cy="3415903"/>
          </a:xfrm>
        </p:spPr>
        <p:txBody>
          <a:bodyPr/>
          <a:lstStyle>
            <a:lvl1pPr marL="0" indent="0">
              <a:buClr>
                <a:schemeClr val="bg1"/>
              </a:buClr>
              <a:buNone/>
              <a:defRPr>
                <a:solidFill>
                  <a:schemeClr val="bg1"/>
                </a:solidFill>
              </a:defRPr>
            </a:lvl1pPr>
            <a:lvl2pPr marL="205740" indent="-205740">
              <a:buClr>
                <a:schemeClr val="bg1"/>
              </a:buClr>
              <a:buFont typeface="Wingdings" panose="05000000000000000000" pitchFamily="2" charset="2"/>
              <a:buChar char="§"/>
              <a:defRPr sz="1800">
                <a:solidFill>
                  <a:schemeClr val="bg1"/>
                </a:solidFill>
              </a:defRPr>
            </a:lvl2pPr>
            <a:lvl3pPr marL="445770" indent="-205740">
              <a:buClr>
                <a:schemeClr val="bg1"/>
              </a:buClr>
              <a:buFont typeface="Arial" panose="020B0604020202020204" pitchFamily="34" charset="0"/>
              <a:buChar char="–"/>
              <a:defRPr sz="1650">
                <a:solidFill>
                  <a:schemeClr val="bg1"/>
                </a:solidFill>
              </a:defRPr>
            </a:lvl3pPr>
            <a:lvl4pPr marL="685800" indent="-205740">
              <a:buClr>
                <a:schemeClr val="bg1"/>
              </a:buClr>
              <a:buFont typeface="Wingdings" panose="05000000000000000000" pitchFamily="2" charset="2"/>
              <a:buChar char="§"/>
              <a:defRPr>
                <a:solidFill>
                  <a:schemeClr val="bg1"/>
                </a:solidFill>
              </a:defRPr>
            </a:lvl4pPr>
            <a:lvl5pPr marL="925830" indent="-205740">
              <a:buClr>
                <a:schemeClr val="bg1"/>
              </a:buClr>
              <a:buFont typeface="Arial" panose="020B0604020202020204" pitchFamily="34" charset="0"/>
              <a:buChar cha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
        <p:nvSpPr>
          <p:cNvPr id="6" name="Freeform 9"/>
          <p:cNvSpPr>
            <a:spLocks/>
          </p:cNvSpPr>
          <p:nvPr userDrawn="1"/>
        </p:nvSpPr>
        <p:spPr bwMode="auto">
          <a:xfrm>
            <a:off x="339328" y="994173"/>
            <a:ext cx="251817" cy="267270"/>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PA Band">
    <p:spTree>
      <p:nvGrpSpPr>
        <p:cNvPr id="1" name=""/>
        <p:cNvGrpSpPr/>
        <p:nvPr/>
      </p:nvGrpSpPr>
      <p:grpSpPr>
        <a:xfrm>
          <a:off x="0" y="0"/>
          <a:ext cx="0" cy="0"/>
          <a:chOff x="0" y="0"/>
          <a:chExt cx="0" cy="0"/>
        </a:xfrm>
      </p:grpSpPr>
      <p:sp>
        <p:nvSpPr>
          <p:cNvPr id="14" name="Text Placeholder 13"/>
          <p:cNvSpPr>
            <a:spLocks noGrp="1"/>
          </p:cNvSpPr>
          <p:nvPr>
            <p:ph type="body" sz="quarter" idx="17"/>
          </p:nvPr>
        </p:nvSpPr>
        <p:spPr bwMode="gray">
          <a:xfrm>
            <a:off x="339329" y="709315"/>
            <a:ext cx="8460582" cy="772153"/>
          </a:xfrm>
          <a:noFill/>
        </p:spPr>
        <p:txBody>
          <a:bodyPr lIns="0" tIns="137160" rIns="91440" bIns="0" anchor="t" anchorCtr="0">
            <a:noAutofit/>
          </a:bodyPr>
          <a:lstStyle>
            <a:lvl1pPr marL="425054" indent="0">
              <a:lnSpc>
                <a:spcPct val="90000"/>
              </a:lnSpc>
              <a:buNone/>
              <a:defRPr>
                <a:solidFill>
                  <a:schemeClr val="tx1"/>
                </a:solidFill>
              </a:defRPr>
            </a:lvl1pPr>
          </a:lstStyle>
          <a:p>
            <a:pPr lvl="0"/>
            <a:r>
              <a:rPr lang="en-US" dirty="0" smtClean="0"/>
              <a:t>Click to edit Master text styles</a:t>
            </a:r>
          </a:p>
        </p:txBody>
      </p:sp>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8"/>
          </p:nvPr>
        </p:nvSpPr>
        <p:spPr bwMode="gray">
          <a:xfrm>
            <a:off x="345281" y="1583531"/>
            <a:ext cx="4136231" cy="2824163"/>
          </a:xfrm>
        </p:spPr>
        <p:txBody>
          <a:bodyPr/>
          <a:lstStyle>
            <a:lvl1pPr marL="0" indent="0">
              <a:buFontTx/>
              <a:buNone/>
              <a:defRPr sz="1800" b="1"/>
            </a:lvl1pPr>
            <a:lvl2pPr marL="205740" indent="-205740">
              <a:buClr>
                <a:srgbClr val="00529B"/>
              </a:buClr>
              <a:buFont typeface="Wingdings" panose="05000000000000000000" pitchFamily="2" charset="2"/>
              <a:buChar char="§"/>
              <a:defRPr sz="1800"/>
            </a:lvl2pPr>
            <a:lvl3pPr marL="445770" indent="-205740">
              <a:buFont typeface="Arial" panose="020B0604020202020204" pitchFamily="34" charset="0"/>
              <a:buChar char="–"/>
              <a:defRPr sz="1650"/>
            </a:lvl3pPr>
            <a:lvl4pPr marL="651510" indent="-205740">
              <a:buFont typeface="Wingdings" panose="05000000000000000000" pitchFamily="2" charset="2"/>
              <a:buChar char="§"/>
              <a:defRPr sz="1500"/>
            </a:lvl4pPr>
            <a:lvl5pPr marL="891540" indent="-205740">
              <a:buFont typeface="Arial" panose="020B0604020202020204"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9"/>
          </p:nvPr>
        </p:nvSpPr>
        <p:spPr bwMode="gray">
          <a:xfrm>
            <a:off x="4663679" y="1583531"/>
            <a:ext cx="4136231" cy="2824163"/>
          </a:xfrm>
        </p:spPr>
        <p:txBody>
          <a:bodyPr/>
          <a:lstStyle>
            <a:lvl1pPr marL="0" indent="0">
              <a:buNone/>
              <a:defRPr sz="1800" b="1"/>
            </a:lvl1pPr>
            <a:lvl2pPr marL="205740" indent="-205740">
              <a:buClr>
                <a:srgbClr val="00529B"/>
              </a:buClr>
              <a:buFont typeface="Wingdings" panose="05000000000000000000" pitchFamily="2" charset="2"/>
              <a:buChar char="§"/>
              <a:defRPr sz="1800"/>
            </a:lvl2pPr>
            <a:lvl3pPr marL="445770" indent="-205740">
              <a:buFont typeface="Arial" panose="020B0604020202020204" pitchFamily="34" charset="0"/>
              <a:buChar char="–"/>
              <a:defRPr sz="1650"/>
            </a:lvl3pPr>
            <a:lvl4pPr marL="651510" indent="-205740">
              <a:buFont typeface="Wingdings" panose="05000000000000000000" pitchFamily="2" charset="2"/>
              <a:buChar char="§"/>
              <a:defRPr sz="1500"/>
            </a:lvl4pPr>
            <a:lvl5pPr marL="891540" indent="-205740">
              <a:buFont typeface="Arial" panose="020B0604020202020204"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reeform 9"/>
          <p:cNvSpPr>
            <a:spLocks/>
          </p:cNvSpPr>
          <p:nvPr userDrawn="1"/>
        </p:nvSpPr>
        <p:spPr bwMode="auto">
          <a:xfrm>
            <a:off x="411977" y="784027"/>
            <a:ext cx="246248" cy="261359"/>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F6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33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screen image + TEXT">
    <p:spTree>
      <p:nvGrpSpPr>
        <p:cNvPr id="1" name=""/>
        <p:cNvGrpSpPr/>
        <p:nvPr/>
      </p:nvGrpSpPr>
      <p:grpSpPr>
        <a:xfrm>
          <a:off x="0" y="0"/>
          <a:ext cx="0" cy="0"/>
          <a:chOff x="0" y="0"/>
          <a:chExt cx="0" cy="0"/>
        </a:xfrm>
      </p:grpSpPr>
      <p:pic>
        <p:nvPicPr>
          <p:cNvPr id="8" name="Picture 2" descr="Image result for connecterra senso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36458"/>
            <a:ext cx="12159913" cy="6079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6"/>
          <p:cNvSpPr/>
          <p:nvPr userDrawn="1"/>
        </p:nvSpPr>
        <p:spPr>
          <a:xfrm>
            <a:off x="-1" y="-3056"/>
            <a:ext cx="9144000" cy="5143499"/>
          </a:xfrm>
          <a:prstGeom prst="rect">
            <a:avLst/>
          </a:prstGeom>
          <a:solidFill>
            <a:srgbClr val="000000">
              <a:alpha val="1882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TEXT </a:t>
            </a:r>
            <a:r>
              <a:rPr lang="it-IT" dirty="0" err="1" smtClean="0"/>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77900196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345281" y="994173"/>
            <a:ext cx="8454629" cy="3413521"/>
          </a:xfrm>
        </p:spPr>
        <p:txBody>
          <a:bodyPr/>
          <a:lstStyle>
            <a:lvl1pPr marL="308372" indent="-308372">
              <a:buClr>
                <a:schemeClr val="accent6"/>
              </a:buClr>
              <a:buFont typeface="Wingdings" panose="05000000000000000000" pitchFamily="2" charset="2"/>
              <a:buChar char="ü"/>
              <a:defRPr/>
            </a:lvl1pPr>
            <a:lvl2pPr marL="582930" indent="-205740">
              <a:buClr>
                <a:schemeClr val="accent6"/>
              </a:buClr>
              <a:defRPr/>
            </a:lvl2pPr>
            <a:lvl3pPr marL="788670" indent="-204778">
              <a:buClr>
                <a:schemeClr val="accent6"/>
              </a:buClr>
              <a:buFont typeface="Wingdings" panose="05000000000000000000" pitchFamily="2" charset="2"/>
              <a:buChar char="§"/>
              <a:defRPr/>
            </a:lvl3pPr>
            <a:lvl4pPr marL="1028700" indent="-205740">
              <a:buClr>
                <a:schemeClr val="accent6"/>
              </a:buClr>
              <a:buFont typeface="Arial" panose="020B0604020202020204"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itle 2"/>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7" name="Title 6"/>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0" indent="0">
              <a:lnSpc>
                <a:spcPct val="90000"/>
              </a:lnSpc>
              <a:buNone/>
              <a:defRPr b="1"/>
            </a:lvl1pPr>
            <a:lvl2pPr marL="411480" indent="-205740">
              <a:lnSpc>
                <a:spcPct val="90000"/>
              </a:lnSpc>
              <a:buClr>
                <a:srgbClr val="00529B"/>
              </a:buClr>
              <a:buFont typeface="Wingdings" panose="05000000000000000000" pitchFamily="2" charset="2"/>
              <a:buChar char="§"/>
              <a:defRPr/>
            </a:lvl2pPr>
            <a:lvl3pPr marL="651510" indent="-205740">
              <a:lnSpc>
                <a:spcPct val="90000"/>
              </a:lnSpc>
              <a:buFont typeface="Arial" panose="020B0604020202020204" pitchFamily="34" charset="0"/>
              <a:buChar char="–"/>
              <a:defRPr/>
            </a:lvl3pPr>
            <a:lvl4pPr marL="857250" indent="-205740">
              <a:lnSpc>
                <a:spcPct val="90000"/>
              </a:lnSpc>
              <a:buFont typeface="Wingdings" panose="05000000000000000000" pitchFamily="2" charset="2"/>
              <a:buChar char="§"/>
              <a:defRPr/>
            </a:lvl4pPr>
            <a:lvl5pPr marL="1097280" indent="-205740">
              <a:lnSpc>
                <a:spcPct val="90000"/>
              </a:lnSpc>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274320" indent="-274320">
              <a:spcBef>
                <a:spcPts val="225"/>
              </a:spcBef>
              <a:buSzPct val="80000"/>
              <a:buFont typeface="Wingdings 3" panose="05040102010807070707" pitchFamily="18" charset="2"/>
              <a:buChar char="u"/>
              <a:defRPr b="1"/>
            </a:lvl1pPr>
            <a:lvl2pPr marL="548640">
              <a:spcBef>
                <a:spcPts val="225"/>
              </a:spcBef>
              <a:defRPr/>
            </a:lvl2pPr>
            <a:lvl3pPr marL="754380">
              <a:spcBef>
                <a:spcPts val="225"/>
              </a:spcBef>
              <a:defRPr/>
            </a:lvl3pPr>
            <a:lvl4pPr marL="994410">
              <a:spcBef>
                <a:spcPts val="225"/>
              </a:spcBef>
              <a:defRPr/>
            </a:lvl4pPr>
            <a:lvl5pPr marL="1200150">
              <a:spcBef>
                <a:spcPts val="225"/>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arter-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45281" y="994173"/>
            <a:ext cx="5632848"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bwMode="auto">
          <a:xfrm>
            <a:off x="345281" y="171451"/>
            <a:ext cx="5634038" cy="424732"/>
          </a:xfrm>
        </p:spPr>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502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alf-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45281" y="994173"/>
            <a:ext cx="4136232"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a:xfrm>
            <a:off x="345282" y="171451"/>
            <a:ext cx="4605932" cy="424732"/>
          </a:xfrm>
        </p:spPr>
        <p:txBody>
          <a:body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Action Item">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bwMode="gray">
          <a:xfrm>
            <a:off x="675106" y="3385759"/>
            <a:ext cx="8124804" cy="825950"/>
          </a:xfrm>
          <a:prstGeom prst="rect">
            <a:avLst/>
          </a:prstGeom>
          <a:noFill/>
        </p:spPr>
        <p:txBody>
          <a:bodyPr lIns="0" tIns="0" rIns="0" bIns="0" anchor="t" anchorCtr="0"/>
          <a:lstStyle>
            <a:lvl1pPr marL="0" indent="0">
              <a:lnSpc>
                <a:spcPct val="90000"/>
              </a:lnSpc>
              <a:buNone/>
              <a:defRPr>
                <a:solidFill>
                  <a:schemeClr val="tx1"/>
                </a:solidFill>
              </a:defRPr>
            </a:lvl1pPr>
            <a:lvl2pPr marL="238827" indent="0">
              <a:buNone/>
              <a:defRPr>
                <a:solidFill>
                  <a:schemeClr val="bg1"/>
                </a:solidFill>
              </a:defRPr>
            </a:lvl2pPr>
            <a:lvl3pPr marL="512738" indent="0">
              <a:buNone/>
              <a:defRPr>
                <a:solidFill>
                  <a:schemeClr val="bg1"/>
                </a:solidFill>
              </a:defRPr>
            </a:lvl3pPr>
            <a:lvl4pPr marL="718466" indent="0">
              <a:buNone/>
              <a:defRPr>
                <a:solidFill>
                  <a:schemeClr val="bg1"/>
                </a:solidFill>
              </a:defRPr>
            </a:lvl4pPr>
            <a:lvl5pPr marL="924196" indent="0">
              <a:buNone/>
              <a:defRPr>
                <a:solidFill>
                  <a:schemeClr val="bg1"/>
                </a:solidFill>
              </a:defRPr>
            </a:lvl5pPr>
          </a:lstStyle>
          <a:p>
            <a:pPr lvl="0"/>
            <a:r>
              <a:rPr lang="en-US" dirty="0" smtClean="0"/>
              <a:t>Click to edit Master text styles</a:t>
            </a:r>
          </a:p>
        </p:txBody>
      </p:sp>
      <p:sp>
        <p:nvSpPr>
          <p:cNvPr id="4" name="Text Placeholder 3"/>
          <p:cNvSpPr>
            <a:spLocks noGrp="1"/>
          </p:cNvSpPr>
          <p:nvPr>
            <p:ph type="body" sz="quarter" idx="11"/>
          </p:nvPr>
        </p:nvSpPr>
        <p:spPr bwMode="gray">
          <a:xfrm>
            <a:off x="345281" y="994172"/>
            <a:ext cx="8454629" cy="21937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
        <p:nvSpPr>
          <p:cNvPr id="6" name="Freeform 9"/>
          <p:cNvSpPr>
            <a:spLocks/>
          </p:cNvSpPr>
          <p:nvPr userDrawn="1"/>
        </p:nvSpPr>
        <p:spPr bwMode="auto">
          <a:xfrm>
            <a:off x="345282" y="3385759"/>
            <a:ext cx="225836" cy="239696"/>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EF7622"/>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ction Item_2">
    <p:spTree>
      <p:nvGrpSpPr>
        <p:cNvPr id="1" name=""/>
        <p:cNvGrpSpPr/>
        <p:nvPr/>
      </p:nvGrpSpPr>
      <p:grpSpPr>
        <a:xfrm>
          <a:off x="0" y="0"/>
          <a:ext cx="0" cy="0"/>
          <a:chOff x="0" y="0"/>
          <a:chExt cx="0" cy="0"/>
        </a:xfrm>
      </p:grpSpPr>
      <p:sp>
        <p:nvSpPr>
          <p:cNvPr id="6" name="Rectangle 5"/>
          <p:cNvSpPr/>
          <p:nvPr/>
        </p:nvSpPr>
        <p:spPr bwMode="gray">
          <a:xfrm>
            <a:off x="5867400" y="729343"/>
            <a:ext cx="2932510" cy="3678351"/>
          </a:xfrm>
          <a:prstGeom prst="rect">
            <a:avLst/>
          </a:prstGeom>
          <a:solidFill>
            <a:srgbClr val="EF762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EF7622"/>
              </a:solidFill>
            </a:endParaRPr>
          </a:p>
        </p:txBody>
      </p:sp>
      <p:sp>
        <p:nvSpPr>
          <p:cNvPr id="8" name="Text Placeholder 11"/>
          <p:cNvSpPr>
            <a:spLocks noGrp="1"/>
          </p:cNvSpPr>
          <p:nvPr>
            <p:ph type="body" sz="quarter" idx="12"/>
          </p:nvPr>
        </p:nvSpPr>
        <p:spPr bwMode="gray">
          <a:xfrm>
            <a:off x="6061473" y="1178719"/>
            <a:ext cx="2627710" cy="3228895"/>
          </a:xfrm>
          <a:prstGeom prst="rect">
            <a:avLst/>
          </a:prstGeom>
          <a:noFill/>
        </p:spPr>
        <p:txBody>
          <a:bodyPr lIns="0" tIns="0" rIns="0" bIns="0"/>
          <a:lstStyle>
            <a:lvl1pPr marL="0" indent="0">
              <a:buClr>
                <a:schemeClr val="bg1"/>
              </a:buClr>
              <a:buFont typeface="Arial" panose="020B0604020202020204" pitchFamily="34" charset="0"/>
              <a:buNone/>
              <a:defRPr sz="1950">
                <a:solidFill>
                  <a:schemeClr val="tx1"/>
                </a:solidFill>
              </a:defRPr>
            </a:lvl1pPr>
            <a:lvl2pPr marL="205740" indent="-205740">
              <a:buClrTx/>
              <a:buFont typeface="Wingdings" panose="05000000000000000000" pitchFamily="2" charset="2"/>
              <a:buChar char="§"/>
              <a:defRPr>
                <a:solidFill>
                  <a:schemeClr val="tx1"/>
                </a:solidFill>
              </a:defRPr>
            </a:lvl2pPr>
            <a:lvl3pPr marL="480060" indent="-205740">
              <a:buClrTx/>
              <a:buFont typeface="Arial" panose="020B0604020202020204" pitchFamily="34" charset="0"/>
              <a:buChar char="–"/>
              <a:defRPr>
                <a:solidFill>
                  <a:schemeClr val="tx1"/>
                </a:solidFill>
              </a:defRPr>
            </a:lvl3pPr>
            <a:lvl4pPr marL="685800" indent="-205740">
              <a:buClrTx/>
              <a:buFont typeface="Wingdings" panose="05000000000000000000" pitchFamily="2" charset="2"/>
              <a:buChar char="§"/>
              <a:defRPr>
                <a:solidFill>
                  <a:schemeClr val="tx1"/>
                </a:solidFill>
              </a:defRPr>
            </a:lvl4pPr>
            <a:lvl5pPr marL="925830" indent="-205740">
              <a:buClrTx/>
              <a:buFont typeface="Arial" panose="020B0604020202020204" pitchFamily="34" charset="0"/>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Text Placeholder 11"/>
          <p:cNvSpPr>
            <a:spLocks noGrp="1"/>
          </p:cNvSpPr>
          <p:nvPr>
            <p:ph type="body" sz="quarter" idx="16"/>
          </p:nvPr>
        </p:nvSpPr>
        <p:spPr bwMode="gray">
          <a:xfrm>
            <a:off x="345281" y="994172"/>
            <a:ext cx="5411391"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auto">
          <a:xfrm>
            <a:off x="345281" y="171451"/>
            <a:ext cx="5411391" cy="424732"/>
          </a:xfrm>
        </p:spPr>
        <p:txBody>
          <a:bodyPr/>
          <a:lstStyle/>
          <a:p>
            <a:r>
              <a:rPr lang="en-US" dirty="0" smtClean="0"/>
              <a:t>Click to edit Master title style</a:t>
            </a:r>
            <a:endParaRPr lang="en-US" dirty="0"/>
          </a:p>
        </p:txBody>
      </p:sp>
      <p:sp>
        <p:nvSpPr>
          <p:cNvPr id="7" name="Freeform 9"/>
          <p:cNvSpPr>
            <a:spLocks/>
          </p:cNvSpPr>
          <p:nvPr userDrawn="1"/>
        </p:nvSpPr>
        <p:spPr bwMode="auto">
          <a:xfrm>
            <a:off x="6061472" y="828474"/>
            <a:ext cx="267347" cy="283753"/>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Action Item_2">
    <p:spTree>
      <p:nvGrpSpPr>
        <p:cNvPr id="1" name=""/>
        <p:cNvGrpSpPr/>
        <p:nvPr/>
      </p:nvGrpSpPr>
      <p:grpSpPr>
        <a:xfrm>
          <a:off x="0" y="0"/>
          <a:ext cx="0" cy="0"/>
          <a:chOff x="0" y="0"/>
          <a:chExt cx="0" cy="0"/>
        </a:xfrm>
      </p:grpSpPr>
      <p:sp>
        <p:nvSpPr>
          <p:cNvPr id="12" name="Text Placeholder 11"/>
          <p:cNvSpPr>
            <a:spLocks noGrp="1"/>
          </p:cNvSpPr>
          <p:nvPr>
            <p:ph type="body" sz="quarter" idx="16"/>
          </p:nvPr>
        </p:nvSpPr>
        <p:spPr bwMode="gray">
          <a:xfrm>
            <a:off x="345281" y="994172"/>
            <a:ext cx="5632847"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bwMode="auto">
          <a:xfrm>
            <a:off x="345281" y="171451"/>
            <a:ext cx="5619750" cy="424732"/>
          </a:xfrm>
        </p:spPr>
        <p:txBody>
          <a:bodyPr/>
          <a:lstStyle/>
          <a:p>
            <a:r>
              <a:rPr lang="en-US" dirty="0" smtClean="0"/>
              <a:t>Click to edit Master title style</a:t>
            </a:r>
            <a:endParaRPr lang="en-US" dirty="0"/>
          </a:p>
        </p:txBody>
      </p:sp>
      <p:sp>
        <p:nvSpPr>
          <p:cNvPr id="10" name="Oval 9"/>
          <p:cNvSpPr/>
          <p:nvPr/>
        </p:nvSpPr>
        <p:spPr bwMode="auto">
          <a:xfrm>
            <a:off x="5121728" y="-828676"/>
            <a:ext cx="4705351" cy="4705351"/>
          </a:xfrm>
          <a:prstGeom prst="ellipse">
            <a:avLst/>
          </a:prstGeom>
          <a:solidFill>
            <a:srgbClr val="EF762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8" name="Text Placeholder 11"/>
          <p:cNvSpPr>
            <a:spLocks noGrp="1"/>
          </p:cNvSpPr>
          <p:nvPr>
            <p:ph type="body" sz="quarter" idx="12"/>
          </p:nvPr>
        </p:nvSpPr>
        <p:spPr bwMode="gray">
          <a:xfrm>
            <a:off x="5757863" y="-1"/>
            <a:ext cx="3042047" cy="3552826"/>
          </a:xfrm>
          <a:prstGeom prst="rect">
            <a:avLst/>
          </a:prstGeom>
          <a:noFill/>
        </p:spPr>
        <p:txBody>
          <a:bodyPr lIns="0" tIns="0" rIns="0" bIns="0" anchor="ctr" anchorCtr="0"/>
          <a:lstStyle>
            <a:lvl1pPr marL="0" indent="0">
              <a:buClr>
                <a:schemeClr val="bg1"/>
              </a:buClr>
              <a:buFont typeface="Arial" panose="020B0604020202020204" pitchFamily="34" charset="0"/>
              <a:buNone/>
              <a:defRPr sz="2100" b="1">
                <a:solidFill>
                  <a:schemeClr val="tx1"/>
                </a:solidFill>
              </a:defRPr>
            </a:lvl1pPr>
            <a:lvl2pPr marL="205740" indent="-205740">
              <a:buClrTx/>
              <a:buFont typeface="Wingdings" panose="05000000000000000000" pitchFamily="2" charset="2"/>
              <a:buChar char="§"/>
              <a:defRPr sz="1800">
                <a:solidFill>
                  <a:schemeClr val="tx1"/>
                </a:solidFill>
              </a:defRPr>
            </a:lvl2pPr>
            <a:lvl3pPr marL="480060" indent="-205740">
              <a:buClrTx/>
              <a:buFont typeface="Arial" panose="020B0604020202020204" pitchFamily="34" charset="0"/>
              <a:buChar char="–"/>
              <a:defRPr sz="1500">
                <a:solidFill>
                  <a:schemeClr val="tx1"/>
                </a:solidFill>
              </a:defRPr>
            </a:lvl3pPr>
            <a:lvl4pPr marL="685800" indent="-205740">
              <a:buClrTx/>
              <a:buFont typeface="Wingdings" panose="05000000000000000000" pitchFamily="2" charset="2"/>
              <a:buChar char="§"/>
              <a:defRPr sz="1500">
                <a:solidFill>
                  <a:schemeClr val="tx1"/>
                </a:solidFill>
              </a:defRPr>
            </a:lvl4pPr>
            <a:lvl5pPr marL="925830" indent="-205740">
              <a:buClrTx/>
              <a:buFont typeface="Arial" panose="020B0604020202020204" pitchFamily="34" charset="0"/>
              <a:buChar char="–"/>
              <a:defRPr sz="15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bg bwMode="gray">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a:srcRect t="-1" r="11734" b="25474"/>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TEXT </a:t>
            </a:r>
            <a:r>
              <a:rPr lang="it-IT" dirty="0" err="1" smtClean="0"/>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1258416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Thirds Image">
    <p:spTree>
      <p:nvGrpSpPr>
        <p:cNvPr id="1" name=""/>
        <p:cNvGrpSpPr/>
        <p:nvPr/>
      </p:nvGrpSpPr>
      <p:grpSpPr>
        <a:xfrm>
          <a:off x="0" y="0"/>
          <a:ext cx="0" cy="0"/>
          <a:chOff x="0" y="0"/>
          <a:chExt cx="0" cy="0"/>
        </a:xfrm>
      </p:grpSpPr>
      <p:sp>
        <p:nvSpPr>
          <p:cNvPr id="3" name="Rectangle 160"/>
          <p:cNvSpPr>
            <a:spLocks noChangeArrowheads="1"/>
          </p:cNvSpPr>
          <p:nvPr userDrawn="1"/>
        </p:nvSpPr>
        <p:spPr bwMode="gray">
          <a:xfrm>
            <a:off x="345281" y="230981"/>
            <a:ext cx="2708672" cy="4176713"/>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eaLnBrk="0" fontAlgn="base" hangingPunct="0">
              <a:spcBef>
                <a:spcPct val="50000"/>
              </a:spcBef>
              <a:spcAft>
                <a:spcPct val="0"/>
              </a:spcAft>
            </a:pPr>
            <a:endParaRPr lang="en-US" sz="1350" dirty="0">
              <a:solidFill>
                <a:srgbClr val="702906"/>
              </a:solidFill>
            </a:endParaRPr>
          </a:p>
        </p:txBody>
      </p:sp>
      <p:sp>
        <p:nvSpPr>
          <p:cNvPr id="4" name="Text Placeholder 3"/>
          <p:cNvSpPr>
            <a:spLocks noGrp="1"/>
          </p:cNvSpPr>
          <p:nvPr>
            <p:ph type="body" sz="quarter" idx="10" hasCustomPrompt="1"/>
          </p:nvPr>
        </p:nvSpPr>
        <p:spPr>
          <a:xfrm>
            <a:off x="345281" y="1154992"/>
            <a:ext cx="2708672" cy="2393732"/>
          </a:xfrm>
        </p:spPr>
        <p:txBody>
          <a:bodyPr wrap="square" lIns="0" bIns="0" anchor="ctr" anchorCtr="0">
            <a:spAutoFit/>
          </a:bodyPr>
          <a:lstStyle>
            <a:lvl1pPr marL="0" indent="0" algn="ctr">
              <a:lnSpc>
                <a:spcPct val="90000"/>
              </a:lnSpc>
              <a:buFontTx/>
              <a:buNone/>
              <a:defRPr sz="4050" b="1">
                <a:solidFill>
                  <a:schemeClr val="bg1"/>
                </a:solidFill>
              </a:defRPr>
            </a:lvl1pPr>
            <a:lvl2pPr marL="0" indent="0" algn="ctr">
              <a:lnSpc>
                <a:spcPct val="90000"/>
              </a:lnSpc>
              <a:buFontTx/>
              <a:buNone/>
              <a:defRPr sz="2700">
                <a:solidFill>
                  <a:schemeClr val="bg1"/>
                </a:solidFill>
              </a:defRPr>
            </a:lvl2pPr>
            <a:lvl3pPr marL="0" indent="0" algn="ctr">
              <a:lnSpc>
                <a:spcPct val="90000"/>
              </a:lnSpc>
              <a:buFontTx/>
              <a:buNone/>
              <a:defRPr sz="2400">
                <a:solidFill>
                  <a:schemeClr val="bg1"/>
                </a:solidFill>
              </a:defRPr>
            </a:lvl3pPr>
            <a:lvl4pPr marL="0" indent="0" algn="ctr">
              <a:lnSpc>
                <a:spcPct val="90000"/>
              </a:lnSpc>
              <a:buFontTx/>
              <a:buNone/>
              <a:defRPr sz="2400">
                <a:solidFill>
                  <a:schemeClr val="bg1"/>
                </a:solidFill>
              </a:defRPr>
            </a:lvl4pPr>
            <a:lvl5pPr marL="0" indent="0" algn="ctr">
              <a:lnSpc>
                <a:spcPct val="90000"/>
              </a:lnSpc>
              <a:buFontTx/>
              <a:buNone/>
              <a:defRPr sz="2400">
                <a:solidFill>
                  <a:schemeClr val="bg1"/>
                </a:solidFill>
              </a:defRPr>
            </a:lvl5pPr>
          </a:lstStyle>
          <a:p>
            <a:pPr lvl="0"/>
            <a:r>
              <a:rPr lang="en-US" dirty="0" smtClean="0"/>
              <a:t>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256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ction Plan 2">
    <p:spTree>
      <p:nvGrpSpPr>
        <p:cNvPr id="1" name=""/>
        <p:cNvGrpSpPr/>
        <p:nvPr/>
      </p:nvGrpSpPr>
      <p:grpSpPr>
        <a:xfrm>
          <a:off x="0" y="0"/>
          <a:ext cx="0" cy="0"/>
          <a:chOff x="0" y="0"/>
          <a:chExt cx="0" cy="0"/>
        </a:xfrm>
      </p:grpSpPr>
      <p:sp>
        <p:nvSpPr>
          <p:cNvPr id="5" name="Rectangle 4"/>
          <p:cNvSpPr/>
          <p:nvPr userDrawn="1"/>
        </p:nvSpPr>
        <p:spPr bwMode="gray">
          <a:xfrm>
            <a:off x="0" y="0"/>
            <a:ext cx="9144000" cy="824818"/>
          </a:xfrm>
          <a:prstGeom prst="rect">
            <a:avLst/>
          </a:prstGeom>
          <a:solidFill>
            <a:schemeClr val="accent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FFFFFF"/>
              </a:solidFill>
            </a:endParaRPr>
          </a:p>
        </p:txBody>
      </p:sp>
      <p:sp>
        <p:nvSpPr>
          <p:cNvPr id="2" name="Title 1"/>
          <p:cNvSpPr>
            <a:spLocks noGrp="1"/>
          </p:cNvSpPr>
          <p:nvPr>
            <p:ph type="title"/>
          </p:nvPr>
        </p:nvSpPr>
        <p:spPr bwMode="gray">
          <a:xfrm>
            <a:off x="345281" y="171451"/>
            <a:ext cx="8454629" cy="424732"/>
          </a:xfrm>
        </p:spPr>
        <p:txBody>
          <a:bodyPr/>
          <a:lstStyle>
            <a:lvl1pPr>
              <a:defRPr>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bwMode="gray">
          <a:xfrm>
            <a:off x="345281" y="994172"/>
            <a:ext cx="8454629" cy="3413522"/>
          </a:xfrm>
        </p:spPr>
        <p:txBody>
          <a:bodyPr/>
          <a:lstStyle>
            <a:lvl1pPr marL="0" indent="0">
              <a:buNone/>
              <a:defRPr b="1"/>
            </a:lvl1pPr>
            <a:lvl2pPr marL="411480" indent="-205740">
              <a:buClr>
                <a:srgbClr val="00529B"/>
              </a:buClr>
              <a:buFont typeface="Wingdings" panose="05000000000000000000" pitchFamily="2" charset="2"/>
              <a:buChar char="§"/>
              <a:defRPr sz="2100"/>
            </a:lvl2pPr>
            <a:lvl3pPr marL="685800" indent="-205740">
              <a:buFont typeface="Arial" panose="020B0604020202020204" pitchFamily="34" charset="0"/>
              <a:buChar char="–"/>
              <a:defRPr sz="1800"/>
            </a:lvl3pPr>
            <a:lvl4pPr marL="891540" indent="-205740">
              <a:buFont typeface="Wingdings" panose="05000000000000000000" pitchFamily="2" charset="2"/>
              <a:buChar char="§"/>
              <a:defRPr/>
            </a:lvl4pPr>
            <a:lvl5pPr marL="1131570" indent="-20574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olling_Mult_Choi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45281" y="994172"/>
            <a:ext cx="8454629" cy="3413522"/>
          </a:xfrm>
        </p:spPr>
        <p:txBody>
          <a:bodyPr/>
          <a:lstStyle>
            <a:lvl1pPr marL="0" indent="0">
              <a:buNone/>
              <a:defRPr b="1">
                <a:solidFill>
                  <a:schemeClr val="tx1"/>
                </a:solidFill>
              </a:defRPr>
            </a:lvl1pPr>
            <a:lvl2pPr marL="411480" indent="-205740">
              <a:buClr>
                <a:srgbClr val="00529B"/>
              </a:buClr>
              <a:buFont typeface="Wingdings" panose="05000000000000000000" pitchFamily="2" charset="2"/>
              <a:buChar char="§"/>
              <a:defRPr sz="2100"/>
            </a:lvl2pPr>
            <a:lvl3pPr marL="685800" indent="-205740">
              <a:buFont typeface="Arial" panose="020B0604020202020204" pitchFamily="34" charset="0"/>
              <a:buChar char="–"/>
              <a:defRPr sz="1800"/>
            </a:lvl3pPr>
            <a:lvl4pPr marL="891540" indent="-205740">
              <a:buFont typeface="Wingdings" panose="05000000000000000000" pitchFamily="2" charset="2"/>
              <a:buChar char="§"/>
              <a:defRPr/>
            </a:lvl4pPr>
            <a:lvl5pPr marL="1131570" indent="-20574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_Orange">
    <p:spTree>
      <p:nvGrpSpPr>
        <p:cNvPr id="1" name=""/>
        <p:cNvGrpSpPr/>
        <p:nvPr/>
      </p:nvGrpSpPr>
      <p:grpSpPr>
        <a:xfrm>
          <a:off x="0" y="0"/>
          <a:ext cx="0" cy="0"/>
          <a:chOff x="0" y="0"/>
          <a:chExt cx="0" cy="0"/>
        </a:xfrm>
      </p:grpSpPr>
      <p:sp>
        <p:nvSpPr>
          <p:cNvPr id="8" name="Text Placeholder 8"/>
          <p:cNvSpPr>
            <a:spLocks noGrp="1"/>
          </p:cNvSpPr>
          <p:nvPr>
            <p:ph type="body" sz="quarter" idx="11"/>
          </p:nvPr>
        </p:nvSpPr>
        <p:spPr bwMode="auto">
          <a:xfrm>
            <a:off x="345281" y="1948517"/>
            <a:ext cx="8454629" cy="1967527"/>
          </a:xfrm>
          <a:prstGeom prst="rect">
            <a:avLst/>
          </a:prstGeom>
        </p:spPr>
        <p:txBody>
          <a:bodyPr anchor="t" anchorCtr="0"/>
          <a:lstStyle>
            <a:lvl1pPr marL="0" indent="0">
              <a:lnSpc>
                <a:spcPct val="90000"/>
              </a:lnSpc>
              <a:buNone/>
              <a:defRPr sz="4050" b="1" baseline="0"/>
            </a:lvl1pPr>
            <a:lvl2pPr marL="0" indent="0">
              <a:lnSpc>
                <a:spcPct val="90000"/>
              </a:lnSpc>
              <a:buNone/>
              <a:defRPr sz="3000" baseline="0">
                <a:solidFill>
                  <a:srgbClr val="EF7622"/>
                </a:solidFill>
              </a:defRPr>
            </a:lvl2pPr>
          </a:lstStyle>
          <a:p>
            <a:pPr lvl="0"/>
            <a:r>
              <a:rPr lang="en-US" dirty="0" smtClean="0"/>
              <a:t>Click to edit Master text styles</a:t>
            </a:r>
          </a:p>
          <a:p>
            <a:pPr lvl="1"/>
            <a:r>
              <a:rPr lang="en-US" dirty="0" smtClean="0"/>
              <a:t>Second level</a:t>
            </a:r>
          </a:p>
        </p:txBody>
      </p:sp>
      <p:sp>
        <p:nvSpPr>
          <p:cNvPr id="6" name="Freeform 9"/>
          <p:cNvSpPr>
            <a:spLocks/>
          </p:cNvSpPr>
          <p:nvPr userDrawn="1"/>
        </p:nvSpPr>
        <p:spPr bwMode="auto">
          <a:xfrm>
            <a:off x="359366" y="1303735"/>
            <a:ext cx="522743" cy="517922"/>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EF7622"/>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spTree>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_Blue">
    <p:spTree>
      <p:nvGrpSpPr>
        <p:cNvPr id="1" name=""/>
        <p:cNvGrpSpPr/>
        <p:nvPr/>
      </p:nvGrpSpPr>
      <p:grpSpPr>
        <a:xfrm>
          <a:off x="0" y="0"/>
          <a:ext cx="0" cy="0"/>
          <a:chOff x="0" y="0"/>
          <a:chExt cx="0" cy="0"/>
        </a:xfrm>
      </p:grpSpPr>
      <p:sp>
        <p:nvSpPr>
          <p:cNvPr id="8" name="Text Placeholder 8"/>
          <p:cNvSpPr>
            <a:spLocks noGrp="1"/>
          </p:cNvSpPr>
          <p:nvPr>
            <p:ph type="body" sz="quarter" idx="11"/>
          </p:nvPr>
        </p:nvSpPr>
        <p:spPr bwMode="auto">
          <a:xfrm>
            <a:off x="345281" y="1948517"/>
            <a:ext cx="8454629" cy="1967527"/>
          </a:xfrm>
          <a:prstGeom prst="rect">
            <a:avLst/>
          </a:prstGeom>
        </p:spPr>
        <p:txBody>
          <a:bodyPr anchor="t" anchorCtr="0"/>
          <a:lstStyle>
            <a:lvl1pPr marL="0" indent="0">
              <a:lnSpc>
                <a:spcPct val="90000"/>
              </a:lnSpc>
              <a:buNone/>
              <a:defRPr sz="4050" b="1" baseline="0"/>
            </a:lvl1pPr>
            <a:lvl2pPr marL="0" indent="0">
              <a:lnSpc>
                <a:spcPct val="90000"/>
              </a:lnSpc>
              <a:buNone/>
              <a:defRPr sz="3000" baseline="0">
                <a:solidFill>
                  <a:srgbClr val="00529B"/>
                </a:solidFill>
              </a:defRPr>
            </a:lvl2pPr>
          </a:lstStyle>
          <a:p>
            <a:pPr lvl="0"/>
            <a:r>
              <a:rPr lang="en-US" dirty="0" smtClean="0"/>
              <a:t>Click to edit Master text styles</a:t>
            </a:r>
          </a:p>
          <a:p>
            <a:pPr lvl="1"/>
            <a:r>
              <a:rPr lang="en-US" dirty="0" smtClean="0"/>
              <a:t>Second level</a:t>
            </a:r>
          </a:p>
        </p:txBody>
      </p:sp>
      <p:sp>
        <p:nvSpPr>
          <p:cNvPr id="6" name="Freeform 9"/>
          <p:cNvSpPr>
            <a:spLocks/>
          </p:cNvSpPr>
          <p:nvPr userDrawn="1"/>
        </p:nvSpPr>
        <p:spPr bwMode="auto">
          <a:xfrm>
            <a:off x="359366" y="1303735"/>
            <a:ext cx="522743" cy="517922"/>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00529B"/>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spTree>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Logo Slide Blue">
    <p:bg bwMode="gray">
      <p:bgPr>
        <a:solidFill>
          <a:srgbClr val="00529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90625" y="1407766"/>
            <a:ext cx="6762750"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blank" preserve="1">
  <p:cSld name="Logo Slide Orange">
    <p:bg bwMode="gray">
      <p:bgPr>
        <a:solidFill>
          <a:srgbClr val="EF762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90625" y="1407766"/>
            <a:ext cx="6762750"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Logo Slide Grey">
    <p:bg bwMode="gray">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56926" y="1407766"/>
            <a:ext cx="6630149"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6"/>
            <a:ext cx="9143405" cy="4410070"/>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4" name="Text Placeholder 3"/>
          <p:cNvSpPr>
            <a:spLocks noGrp="1"/>
          </p:cNvSpPr>
          <p:nvPr>
            <p:ph type="body" sz="quarter" idx="10"/>
          </p:nvPr>
        </p:nvSpPr>
        <p:spPr bwMode="gray">
          <a:xfrm>
            <a:off x="345281" y="994173"/>
            <a:ext cx="8454629" cy="3415903"/>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bwMode="gray"/>
        <p:txBody>
          <a:bodyPr/>
          <a:lstStyle>
            <a:lvl1pPr>
              <a:defRPr>
                <a:solidFill>
                  <a:schemeClr val="bg1"/>
                </a:solidFill>
              </a:defRPr>
            </a:lvl1p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ue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Tree>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5"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65606772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tx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Text Placeholder 5"/>
          <p:cNvSpPr>
            <a:spLocks noGrp="1"/>
          </p:cNvSpPr>
          <p:nvPr>
            <p:ph type="body" sz="quarter" idx="10"/>
          </p:nvPr>
        </p:nvSpPr>
        <p:spPr bwMode="gray">
          <a:xfrm>
            <a:off x="345281" y="994173"/>
            <a:ext cx="8454629" cy="3415903"/>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tx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Divider Slide Blue">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45281" y="2355401"/>
            <a:ext cx="8448675" cy="457049"/>
          </a:xfrm>
        </p:spPr>
        <p:txBody>
          <a:bodyPr tIns="0" anchor="ctr" anchorCtr="0"/>
          <a:lstStyle>
            <a:lvl1pPr algn="ctr">
              <a:defRPr sz="3300">
                <a:solidFill>
                  <a:schemeClr val="bg1"/>
                </a:solidFill>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blue - Title">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blue - Title and Content">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Content Placeholder 4"/>
          <p:cNvSpPr>
            <a:spLocks noGrp="1"/>
          </p:cNvSpPr>
          <p:nvPr>
            <p:ph sz="quarter" idx="11"/>
          </p:nvPr>
        </p:nvSpPr>
        <p:spPr bwMode="gray">
          <a:xfrm>
            <a:off x="345281" y="994174"/>
            <a:ext cx="8454629" cy="3413520"/>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7"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Divider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39328" y="2355401"/>
            <a:ext cx="8460582" cy="457049"/>
          </a:xfrm>
        </p:spPr>
        <p:txBody>
          <a:bodyPr tIns="0" anchor="ctr" anchorCtr="0"/>
          <a:lstStyle>
            <a:lvl1pPr algn="ctr">
              <a:defRPr sz="3300">
                <a:solidFill>
                  <a:schemeClr val="bg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black - Title">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black - 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45281" y="994172"/>
            <a:ext cx="8454629" cy="3413522"/>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ectangle 1"/>
          <p:cNvSpPr/>
          <p:nvPr userDrawn="1"/>
        </p:nvSpPr>
        <p:spPr bwMode="auto">
          <a:xfrm>
            <a:off x="8277225" y="0"/>
            <a:ext cx="676275" cy="1047750"/>
          </a:xfrm>
          <a:prstGeom prst="rect">
            <a:avLst/>
          </a:prstGeom>
          <a:solidFill>
            <a:srgbClr val="D1D1D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smtClean="0">
              <a:solidFill>
                <a:srgbClr val="FFFFFF"/>
              </a:solidFill>
            </a:endParaRPr>
          </a:p>
        </p:txBody>
      </p:sp>
      <p:sp>
        <p:nvSpPr>
          <p:cNvPr id="4" name="Title 3"/>
          <p:cNvSpPr>
            <a:spLocks noGrp="1"/>
          </p:cNvSpPr>
          <p:nvPr>
            <p:ph type="title"/>
          </p:nvPr>
        </p:nvSpPr>
        <p:spPr bwMode="auto"/>
        <p:txBody>
          <a:body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2" descr="C:\Users\c.cusinato\Desktop\Reply_Man-gray50.png"/>
          <p:cNvPicPr>
            <a:picLocks noChangeAspect="1" noChangeArrowheads="1"/>
          </p:cNvPicPr>
          <p:nvPr userDrawn="1"/>
        </p:nvPicPr>
        <p:blipFill>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03445" y="994138"/>
            <a:ext cx="541353" cy="5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cusinato\Desktop\Reply_Man-gray50.png"/>
          <p:cNvPicPr>
            <a:picLocks noChangeAspect="1" noChangeArrowheads="1"/>
          </p:cNvPicPr>
          <p:nvPr userDrawn="1"/>
        </p:nvPicPr>
        <p:blipFill>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03445" y="998370"/>
            <a:ext cx="537110" cy="535768"/>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vmlDrawing" Target="../drawings/vmlDrawing1.v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image" Target="../media/image7.pn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image" Target="../media/image6.emf"/><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oleObject" Target="../embeddings/oleObject1.bin"/><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vmlDrawing" Target="../drawings/vmlDrawing2.v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image" Target="../media/image7.png"/><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41" Type="http://schemas.openxmlformats.org/officeDocument/2006/relationships/theme" Target="../theme/theme3.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image" Target="../media/image6.emf"/><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oleObject" Target="../embeddings/oleObject2.bin"/><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tags" Target="../tags/tag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image" Target="../media/image13.png"/><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image" Target="../media/image13.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5.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dirty="0" smtClean="0"/>
              <a:t>CLICK TO CHANGE STYLE</a:t>
            </a:r>
            <a:endParaRPr lang="en-US" dirty="0"/>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dirty="0" smtClean="0"/>
              <a:t>Basic text</a:t>
            </a:r>
          </a:p>
          <a:p>
            <a:pPr lvl="1"/>
            <a:r>
              <a:rPr lang="it-IT" dirty="0" smtClean="0"/>
              <a:t>Text in CAPITAL </a:t>
            </a:r>
            <a:r>
              <a:rPr lang="it-IT" dirty="0" err="1" smtClean="0"/>
              <a:t>LeTTERS</a:t>
            </a:r>
            <a:endParaRPr lang="it-IT" dirty="0" smtClean="0"/>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81" r:id="rId4"/>
    <p:sldLayoutId id="2147483677" r:id="rId5"/>
    <p:sldLayoutId id="2147483683" r:id="rId6"/>
    <p:sldLayoutId id="2147483692" r:id="rId7"/>
    <p:sldLayoutId id="2147483684" r:id="rId8"/>
    <p:sldLayoutId id="2147483666" r:id="rId9"/>
    <p:sldLayoutId id="2147483680" r:id="rId10"/>
    <p:sldLayoutId id="2147483664" r:id="rId11"/>
    <p:sldLayoutId id="2147483685" r:id="rId12"/>
    <p:sldLayoutId id="2147483678" r:id="rId13"/>
    <p:sldLayoutId id="2147483679" r:id="rId14"/>
    <p:sldLayoutId id="2147483667" r:id="rId15"/>
    <p:sldLayoutId id="2147483671" r:id="rId16"/>
    <p:sldLayoutId id="2147483883" r:id="rId17"/>
    <p:sldLayoutId id="2147483884" r:id="rId18"/>
  </p:sldLayoutIdLst>
  <p:hf sldNum="0" hdr="0" ftr="0" dt="0"/>
  <p:txStyles>
    <p:title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3"/>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180" name="think-cell Slide" r:id="rId44" imgW="270" imgH="270" progId="TCLayout.ActiveDocument.1">
                  <p:embed/>
                </p:oleObj>
              </mc:Choice>
              <mc:Fallback>
                <p:oleObj name="think-cell Slide" r:id="rId44" imgW="270" imgH="270" progId="TCLayout.ActiveDocument.1">
                  <p:embed/>
                  <p:pic>
                    <p:nvPicPr>
                      <p:cNvPr id="0" name=""/>
                      <p:cNvPicPr/>
                      <p:nvPr/>
                    </p:nvPicPr>
                    <p:blipFill>
                      <a:blip r:embed="rId45"/>
                      <a:stretch>
                        <a:fillRect/>
                      </a:stretch>
                    </p:blipFill>
                    <p:spPr>
                      <a:xfrm>
                        <a:off x="1192" y="1192"/>
                        <a:ext cx="1190" cy="1190"/>
                      </a:xfrm>
                      <a:prstGeom prst="rect">
                        <a:avLst/>
                      </a:prstGeom>
                    </p:spPr>
                  </p:pic>
                </p:oleObj>
              </mc:Fallback>
            </mc:AlternateContent>
          </a:graphicData>
        </a:graphic>
      </p:graphicFrame>
      <p:sp>
        <p:nvSpPr>
          <p:cNvPr id="16" name="Rectangle 53"/>
          <p:cNvSpPr>
            <a:spLocks noGrp="1" noChangeArrowheads="1"/>
          </p:cNvSpPr>
          <p:nvPr>
            <p:ph type="title"/>
          </p:nvPr>
        </p:nvSpPr>
        <p:spPr bwMode="auto">
          <a:xfrm>
            <a:off x="345281" y="171451"/>
            <a:ext cx="8454629" cy="424732"/>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dirty="0" smtClean="0"/>
              <a:t>Click to edit Master title style</a:t>
            </a:r>
          </a:p>
        </p:txBody>
      </p:sp>
      <p:sp>
        <p:nvSpPr>
          <p:cNvPr id="2" name="Text Placeholder 1"/>
          <p:cNvSpPr>
            <a:spLocks noGrp="1"/>
          </p:cNvSpPr>
          <p:nvPr userDrawn="1">
            <p:ph type="body" idx="1"/>
          </p:nvPr>
        </p:nvSpPr>
        <p:spPr bwMode="gray">
          <a:xfrm>
            <a:off x="345281" y="994172"/>
            <a:ext cx="8454629" cy="3413522"/>
          </a:xfrm>
          <a:prstGeom prst="rect">
            <a:avLst/>
          </a:prstGeom>
        </p:spPr>
        <p:txBody>
          <a:bodyPr vert="horz" lIns="0" tIns="0" rIns="4572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00529B"/>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B2B2B2"/>
                </a:solidFill>
              </a:rPr>
              <a:pPr algn="l" defTabSz="685800">
                <a:spcBef>
                  <a:spcPts val="0"/>
                </a:spcBef>
                <a:spcAft>
                  <a:spcPts val="225"/>
                </a:spcAft>
                <a:tabLst>
                  <a:tab pos="128588" algn="l"/>
                  <a:tab pos="1285875" algn="l"/>
                  <a:tab pos="1371600" algn="l"/>
                </a:tabLst>
              </a:pPr>
              <a:t>‹Nr.›</a:t>
            </a:fld>
            <a:r>
              <a:rPr sz="525" dirty="0">
                <a:solidFill>
                  <a:srgbClr val="B2B2B2"/>
                </a:solidFill>
              </a:rPr>
              <a:t>	CONFIDENTIAL AND PROPRIETARY	 I	© 2016 Gartner, Inc. and/or its affiliates. All rights reserved. Gartner and ITxpo are registered trademarks of Gartner, Inc. or its affiliates.</a:t>
            </a:r>
          </a:p>
        </p:txBody>
      </p:sp>
      <p:pic>
        <p:nvPicPr>
          <p:cNvPr id="26" name="Picture 25"/>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bwMode="gray">
          <a:xfrm>
            <a:off x="7736920" y="4654069"/>
            <a:ext cx="1062990" cy="244488"/>
          </a:xfrm>
          <a:prstGeom prst="rect">
            <a:avLst/>
          </a:prstGeom>
        </p:spPr>
      </p:pic>
    </p:spTree>
    <p:extLst>
      <p:ext uri="{BB962C8B-B14F-4D97-AF65-F5344CB8AC3E}">
        <p14:creationId xmlns:p14="http://schemas.microsoft.com/office/powerpoint/2010/main" val="148294994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Lst>
  <p:transition>
    <p:fade/>
  </p:transition>
  <p:timing>
    <p:tnLst>
      <p:par>
        <p:cTn id="1" dur="indefinite" restart="never" nodeType="tmRoot"/>
      </p:par>
    </p:tnLst>
  </p:timing>
  <p:hf sldNum="0" hdr="0" ftr="0" dt="0"/>
  <p:txStyles>
    <p:titleStyle>
      <a:lvl1pPr marL="0" marR="0" indent="0" algn="l" rtl="0" eaLnBrk="1" fontAlgn="base" hangingPunct="1">
        <a:lnSpc>
          <a:spcPct val="90000"/>
        </a:lnSpc>
        <a:spcBef>
          <a:spcPct val="0"/>
        </a:spcBef>
        <a:spcAft>
          <a:spcPct val="0"/>
        </a:spcAft>
        <a:defRPr lang="en-US" sz="2400" b="1" dirty="0" smtClean="0">
          <a:solidFill>
            <a:srgbClr val="00529B"/>
          </a:solidFill>
          <a:latin typeface="+mj-lt"/>
          <a:ea typeface="+mj-ea"/>
          <a:cs typeface="+mj-cs"/>
        </a:defRPr>
      </a:lvl1pPr>
      <a:lvl2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5pPr>
      <a:lvl6pPr marL="342884"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6pPr>
      <a:lvl7pPr marL="685766"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7pPr>
      <a:lvl8pPr marL="1028649"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8pPr>
      <a:lvl9pPr marL="1371532"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9pPr>
    </p:titleStyle>
    <p:bodyStyle>
      <a:lvl1pPr marL="205730" marR="0" indent="-205730" algn="l" rtl="0" eaLnBrk="1" fontAlgn="base" hangingPunct="1">
        <a:lnSpc>
          <a:spcPct val="100000"/>
        </a:lnSpc>
        <a:spcBef>
          <a:spcPts val="0"/>
        </a:spcBef>
        <a:spcAft>
          <a:spcPts val="900"/>
        </a:spcAft>
        <a:buClr>
          <a:srgbClr val="00529B"/>
        </a:buClr>
        <a:buSzPct val="90000"/>
        <a:buFont typeface="Wingdings" panose="05000000000000000000" pitchFamily="2" charset="2"/>
        <a:buChar char="§"/>
        <a:defRPr lang="en-US" sz="2100" dirty="0" smtClean="0">
          <a:solidFill>
            <a:schemeClr val="tx1"/>
          </a:solidFill>
          <a:latin typeface="+mn-lt"/>
          <a:ea typeface="+mn-ea"/>
          <a:cs typeface="+mn-cs"/>
        </a:defRPr>
      </a:lvl1pPr>
      <a:lvl2pPr marL="480060" marR="0" indent="-205740" algn="l" rtl="0" eaLnBrk="1" fontAlgn="base" hangingPunct="1">
        <a:lnSpc>
          <a:spcPct val="100000"/>
        </a:lnSpc>
        <a:spcBef>
          <a:spcPts val="0"/>
        </a:spcBef>
        <a:spcAft>
          <a:spcPts val="900"/>
        </a:spcAft>
        <a:buClrTx/>
        <a:buSzPct val="90000"/>
        <a:buFont typeface="Arial" panose="020B0604020202020204" pitchFamily="34" charset="0"/>
        <a:buChar char="–"/>
        <a:tabLst/>
        <a:defRPr lang="en-US" sz="1800" dirty="0" smtClean="0">
          <a:solidFill>
            <a:schemeClr val="tx1"/>
          </a:solidFill>
          <a:latin typeface="+mn-lt"/>
          <a:ea typeface="+mn-ea"/>
          <a:cs typeface="+mn-cs"/>
        </a:defRPr>
      </a:lvl2pPr>
      <a:lvl3pPr marL="685800" marR="0" indent="-205740" algn="l" rtl="0" eaLnBrk="1" fontAlgn="base" hangingPunct="1">
        <a:lnSpc>
          <a:spcPct val="100000"/>
        </a:lnSpc>
        <a:spcBef>
          <a:spcPts val="0"/>
        </a:spcBef>
        <a:spcAft>
          <a:spcPts val="900"/>
        </a:spcAft>
        <a:buClrTx/>
        <a:buSzPct val="90000"/>
        <a:buFont typeface="Wingdings" panose="05000000000000000000" pitchFamily="2" charset="2"/>
        <a:buChar char="§"/>
        <a:defRPr lang="en-US" sz="1650" dirty="0" smtClean="0">
          <a:solidFill>
            <a:schemeClr val="tx1"/>
          </a:solidFill>
          <a:latin typeface="+mn-lt"/>
          <a:ea typeface="+mn-ea"/>
          <a:cs typeface="+mn-cs"/>
        </a:defRPr>
      </a:lvl3pPr>
      <a:lvl4pPr marL="925830" marR="0" indent="-205740" algn="l" rtl="0" eaLnBrk="1" fontAlgn="base" hangingPunct="1">
        <a:lnSpc>
          <a:spcPct val="100000"/>
        </a:lnSpc>
        <a:spcBef>
          <a:spcPts val="0"/>
        </a:spcBef>
        <a:spcAft>
          <a:spcPts val="900"/>
        </a:spcAft>
        <a:buClrTx/>
        <a:buSzPct val="90000"/>
        <a:buFont typeface="Arial" panose="020B0604020202020204" pitchFamily="34" charset="0"/>
        <a:buChar char="–"/>
        <a:defRPr lang="en-US" sz="1650" baseline="0" dirty="0" smtClean="0">
          <a:solidFill>
            <a:schemeClr val="tx1"/>
          </a:solidFill>
          <a:latin typeface="+mn-lt"/>
          <a:ea typeface="+mn-ea"/>
          <a:cs typeface="+mn-cs"/>
        </a:defRPr>
      </a:lvl4pPr>
      <a:lvl5pPr marL="1131570" marR="0" indent="-205740" algn="l" rtl="0" eaLnBrk="1" fontAlgn="base" hangingPunct="1">
        <a:lnSpc>
          <a:spcPct val="100000"/>
        </a:lnSpc>
        <a:spcBef>
          <a:spcPts val="0"/>
        </a:spcBef>
        <a:spcAft>
          <a:spcPts val="900"/>
        </a:spcAft>
        <a:buClrTx/>
        <a:buSzPct val="90000"/>
        <a:buFont typeface="Wingdings" panose="05000000000000000000" pitchFamily="2" charset="2"/>
        <a:buChar char="§"/>
        <a:defRPr lang="en-US" sz="1650" dirty="0" smtClean="0">
          <a:solidFill>
            <a:schemeClr val="tx1"/>
          </a:solidFill>
          <a:latin typeface="+mn-lt"/>
          <a:ea typeface="+mn-ea"/>
          <a:cs typeface="+mn-cs"/>
        </a:defRPr>
      </a:lvl5pPr>
      <a:lvl6pPr marL="1465586"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6pPr>
      <a:lvl7pPr marL="1808470"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7pPr>
      <a:lvl8pPr marL="2151353"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8pPr>
      <a:lvl9pPr marL="2494236"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7391">
          <p15:clr>
            <a:srgbClr val="5ACBF0"/>
          </p15:clr>
        </p15:guide>
        <p15:guide id="2" pos="290">
          <p15:clr>
            <a:srgbClr val="5ACBF0"/>
          </p15:clr>
        </p15:guide>
        <p15:guide id="3" orient="horz" pos="768">
          <p15:clr>
            <a:srgbClr val="5ACBF0"/>
          </p15:clr>
        </p15:guide>
        <p15:guide id="4" orient="horz" pos="4109">
          <p15:clr>
            <a:srgbClr val="5ACBF0"/>
          </p15:clr>
        </p15:guide>
        <p15:guide id="5" orient="horz" pos="835">
          <p15:clr>
            <a:srgbClr val="5ACBF0"/>
          </p15:clr>
        </p15:guide>
        <p15:guide id="6" orient="horz" pos="194">
          <p15:clr>
            <a:srgbClr val="5ACBF0"/>
          </p15:clr>
        </p15:guide>
        <p15:guide id="7" pos="1900">
          <p15:clr>
            <a:srgbClr val="5ACBF0"/>
          </p15:clr>
        </p15:guide>
        <p15:guide id="8" pos="2055">
          <p15:clr>
            <a:srgbClr val="5ACBF0"/>
          </p15:clr>
        </p15:guide>
        <p15:guide id="9" pos="3764">
          <p15:clr>
            <a:srgbClr val="5ACBF0"/>
          </p15:clr>
        </p15:guide>
        <p15:guide id="10" pos="3917">
          <p15:clr>
            <a:srgbClr val="5ACBF0"/>
          </p15:clr>
        </p15:guide>
        <p15:guide id="11" pos="5624">
          <p15:clr>
            <a:srgbClr val="5ACBF0"/>
          </p15:clr>
        </p15:guide>
        <p15:guide id="12" pos="5780">
          <p15:clr>
            <a:srgbClr val="5ACBF0"/>
          </p15:clr>
        </p15:guide>
        <p15:guide id="13" orient="horz" pos="3908">
          <p15:clr>
            <a:srgbClr val="5ACBF0"/>
          </p15:clr>
        </p15:guide>
        <p15:guide id="14" orient="horz" pos="3702">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3"/>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144" name="think-cell Slide" r:id="rId44" imgW="270" imgH="270" progId="TCLayout.ActiveDocument.1">
                  <p:embed/>
                </p:oleObj>
              </mc:Choice>
              <mc:Fallback>
                <p:oleObj name="think-cell Slide" r:id="rId44" imgW="270" imgH="270" progId="TCLayout.ActiveDocument.1">
                  <p:embed/>
                  <p:pic>
                    <p:nvPicPr>
                      <p:cNvPr id="0" name=""/>
                      <p:cNvPicPr/>
                      <p:nvPr/>
                    </p:nvPicPr>
                    <p:blipFill>
                      <a:blip r:embed="rId45"/>
                      <a:stretch>
                        <a:fillRect/>
                      </a:stretch>
                    </p:blipFill>
                    <p:spPr>
                      <a:xfrm>
                        <a:off x="1192" y="1192"/>
                        <a:ext cx="1190" cy="1190"/>
                      </a:xfrm>
                      <a:prstGeom prst="rect">
                        <a:avLst/>
                      </a:prstGeom>
                    </p:spPr>
                  </p:pic>
                </p:oleObj>
              </mc:Fallback>
            </mc:AlternateContent>
          </a:graphicData>
        </a:graphic>
      </p:graphicFrame>
      <p:sp>
        <p:nvSpPr>
          <p:cNvPr id="16" name="Rectangle 53"/>
          <p:cNvSpPr>
            <a:spLocks noGrp="1" noChangeArrowheads="1"/>
          </p:cNvSpPr>
          <p:nvPr>
            <p:ph type="title"/>
          </p:nvPr>
        </p:nvSpPr>
        <p:spPr bwMode="auto">
          <a:xfrm>
            <a:off x="345281" y="171451"/>
            <a:ext cx="8454629" cy="424732"/>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dirty="0" smtClean="0"/>
              <a:t>Click to edit Master title style</a:t>
            </a:r>
          </a:p>
        </p:txBody>
      </p:sp>
      <p:sp>
        <p:nvSpPr>
          <p:cNvPr id="2" name="Text Placeholder 1"/>
          <p:cNvSpPr>
            <a:spLocks noGrp="1"/>
          </p:cNvSpPr>
          <p:nvPr userDrawn="1">
            <p:ph type="body" idx="1"/>
          </p:nvPr>
        </p:nvSpPr>
        <p:spPr bwMode="gray">
          <a:xfrm>
            <a:off x="345281" y="994172"/>
            <a:ext cx="8454629" cy="3413522"/>
          </a:xfrm>
          <a:prstGeom prst="rect">
            <a:avLst/>
          </a:prstGeom>
        </p:spPr>
        <p:txBody>
          <a:bodyPr vert="horz" lIns="0" tIns="0" rIns="4572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00529B"/>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B2B2B2"/>
                </a:solidFill>
              </a:rPr>
              <a:pPr algn="l" defTabSz="685800">
                <a:spcBef>
                  <a:spcPts val="0"/>
                </a:spcBef>
                <a:spcAft>
                  <a:spcPts val="225"/>
                </a:spcAft>
                <a:tabLst>
                  <a:tab pos="128588" algn="l"/>
                  <a:tab pos="1285875" algn="l"/>
                  <a:tab pos="1371600" algn="l"/>
                </a:tabLst>
              </a:pPr>
              <a:t>‹Nr.›</a:t>
            </a:fld>
            <a:r>
              <a:rPr sz="525" dirty="0">
                <a:solidFill>
                  <a:srgbClr val="B2B2B2"/>
                </a:solidFill>
              </a:rPr>
              <a:t>	CONFIDENTIAL AND PROPRIETARY	 I	© 2016 Gartner, Inc. and/or its affiliates. All rights reserved. Gartner and ITxpo are registered trademarks of Gartner, Inc. or its affiliates.</a:t>
            </a:r>
          </a:p>
        </p:txBody>
      </p:sp>
      <p:pic>
        <p:nvPicPr>
          <p:cNvPr id="26" name="Picture 25"/>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bwMode="gray">
          <a:xfrm>
            <a:off x="7736920" y="4654069"/>
            <a:ext cx="1062990" cy="244488"/>
          </a:xfrm>
          <a:prstGeom prst="rect">
            <a:avLst/>
          </a:prstGeom>
        </p:spPr>
      </p:pic>
    </p:spTree>
    <p:extLst>
      <p:ext uri="{BB962C8B-B14F-4D97-AF65-F5344CB8AC3E}">
        <p14:creationId xmlns:p14="http://schemas.microsoft.com/office/powerpoint/2010/main" val="58477036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Lst>
  <p:transition>
    <p:fade/>
  </p:transition>
  <p:timing>
    <p:tnLst>
      <p:par>
        <p:cTn id="1" dur="indefinite" restart="never" nodeType="tmRoot"/>
      </p:par>
    </p:tnLst>
  </p:timing>
  <p:hf sldNum="0" hdr="0" ftr="0" dt="0"/>
  <p:txStyles>
    <p:titleStyle>
      <a:lvl1pPr marL="0" marR="0" indent="0" algn="l" rtl="0" eaLnBrk="1" fontAlgn="base" hangingPunct="1">
        <a:lnSpc>
          <a:spcPct val="90000"/>
        </a:lnSpc>
        <a:spcBef>
          <a:spcPct val="0"/>
        </a:spcBef>
        <a:spcAft>
          <a:spcPct val="0"/>
        </a:spcAft>
        <a:defRPr lang="en-US" sz="2400" b="1" dirty="0" smtClean="0">
          <a:solidFill>
            <a:srgbClr val="00529B"/>
          </a:solidFill>
          <a:latin typeface="+mj-lt"/>
          <a:ea typeface="+mj-ea"/>
          <a:cs typeface="+mj-cs"/>
        </a:defRPr>
      </a:lvl1pPr>
      <a:lvl2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5pPr>
      <a:lvl6pPr marL="342884"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6pPr>
      <a:lvl7pPr marL="685766"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7pPr>
      <a:lvl8pPr marL="1028649"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8pPr>
      <a:lvl9pPr marL="1371532"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9pPr>
    </p:titleStyle>
    <p:bodyStyle>
      <a:lvl1pPr marL="205730" marR="0" indent="-205730" algn="l" rtl="0" eaLnBrk="1" fontAlgn="base" hangingPunct="1">
        <a:lnSpc>
          <a:spcPct val="100000"/>
        </a:lnSpc>
        <a:spcBef>
          <a:spcPts val="0"/>
        </a:spcBef>
        <a:spcAft>
          <a:spcPts val="900"/>
        </a:spcAft>
        <a:buClr>
          <a:srgbClr val="00529B"/>
        </a:buClr>
        <a:buSzPct val="90000"/>
        <a:buFont typeface="Wingdings" panose="05000000000000000000" pitchFamily="2" charset="2"/>
        <a:buChar char="§"/>
        <a:defRPr lang="en-US" sz="2100" dirty="0" smtClean="0">
          <a:solidFill>
            <a:schemeClr val="tx1"/>
          </a:solidFill>
          <a:latin typeface="+mn-lt"/>
          <a:ea typeface="+mn-ea"/>
          <a:cs typeface="+mn-cs"/>
        </a:defRPr>
      </a:lvl1pPr>
      <a:lvl2pPr marL="480060" marR="0" indent="-205740" algn="l" rtl="0" eaLnBrk="1" fontAlgn="base" hangingPunct="1">
        <a:lnSpc>
          <a:spcPct val="100000"/>
        </a:lnSpc>
        <a:spcBef>
          <a:spcPts val="0"/>
        </a:spcBef>
        <a:spcAft>
          <a:spcPts val="900"/>
        </a:spcAft>
        <a:buClrTx/>
        <a:buSzPct val="90000"/>
        <a:buFont typeface="Arial" panose="020B0604020202020204" pitchFamily="34" charset="0"/>
        <a:buChar char="–"/>
        <a:tabLst/>
        <a:defRPr lang="en-US" sz="1800" dirty="0" smtClean="0">
          <a:solidFill>
            <a:schemeClr val="tx1"/>
          </a:solidFill>
          <a:latin typeface="+mn-lt"/>
          <a:ea typeface="+mn-ea"/>
          <a:cs typeface="+mn-cs"/>
        </a:defRPr>
      </a:lvl2pPr>
      <a:lvl3pPr marL="685800" marR="0" indent="-205740" algn="l" rtl="0" eaLnBrk="1" fontAlgn="base" hangingPunct="1">
        <a:lnSpc>
          <a:spcPct val="100000"/>
        </a:lnSpc>
        <a:spcBef>
          <a:spcPts val="0"/>
        </a:spcBef>
        <a:spcAft>
          <a:spcPts val="900"/>
        </a:spcAft>
        <a:buClrTx/>
        <a:buSzPct val="90000"/>
        <a:buFont typeface="Wingdings" panose="05000000000000000000" pitchFamily="2" charset="2"/>
        <a:buChar char="§"/>
        <a:defRPr lang="en-US" sz="1650" dirty="0" smtClean="0">
          <a:solidFill>
            <a:schemeClr val="tx1"/>
          </a:solidFill>
          <a:latin typeface="+mn-lt"/>
          <a:ea typeface="+mn-ea"/>
          <a:cs typeface="+mn-cs"/>
        </a:defRPr>
      </a:lvl3pPr>
      <a:lvl4pPr marL="925830" marR="0" indent="-205740" algn="l" rtl="0" eaLnBrk="1" fontAlgn="base" hangingPunct="1">
        <a:lnSpc>
          <a:spcPct val="100000"/>
        </a:lnSpc>
        <a:spcBef>
          <a:spcPts val="0"/>
        </a:spcBef>
        <a:spcAft>
          <a:spcPts val="900"/>
        </a:spcAft>
        <a:buClrTx/>
        <a:buSzPct val="90000"/>
        <a:buFont typeface="Arial" panose="020B0604020202020204" pitchFamily="34" charset="0"/>
        <a:buChar char="–"/>
        <a:defRPr lang="en-US" sz="1650" baseline="0" dirty="0" smtClean="0">
          <a:solidFill>
            <a:schemeClr val="tx1"/>
          </a:solidFill>
          <a:latin typeface="+mn-lt"/>
          <a:ea typeface="+mn-ea"/>
          <a:cs typeface="+mn-cs"/>
        </a:defRPr>
      </a:lvl4pPr>
      <a:lvl5pPr marL="1131570" marR="0" indent="-205740" algn="l" rtl="0" eaLnBrk="1" fontAlgn="base" hangingPunct="1">
        <a:lnSpc>
          <a:spcPct val="100000"/>
        </a:lnSpc>
        <a:spcBef>
          <a:spcPts val="0"/>
        </a:spcBef>
        <a:spcAft>
          <a:spcPts val="900"/>
        </a:spcAft>
        <a:buClrTx/>
        <a:buSzPct val="90000"/>
        <a:buFont typeface="Wingdings" panose="05000000000000000000" pitchFamily="2" charset="2"/>
        <a:buChar char="§"/>
        <a:defRPr lang="en-US" sz="1650" dirty="0" smtClean="0">
          <a:solidFill>
            <a:schemeClr val="tx1"/>
          </a:solidFill>
          <a:latin typeface="+mn-lt"/>
          <a:ea typeface="+mn-ea"/>
          <a:cs typeface="+mn-cs"/>
        </a:defRPr>
      </a:lvl5pPr>
      <a:lvl6pPr marL="1465586"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6pPr>
      <a:lvl7pPr marL="1808470"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7pPr>
      <a:lvl8pPr marL="2151353"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8pPr>
      <a:lvl9pPr marL="2494236"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7391">
          <p15:clr>
            <a:srgbClr val="5ACBF0"/>
          </p15:clr>
        </p15:guide>
        <p15:guide id="2" pos="290">
          <p15:clr>
            <a:srgbClr val="5ACBF0"/>
          </p15:clr>
        </p15:guide>
        <p15:guide id="3" orient="horz" pos="768">
          <p15:clr>
            <a:srgbClr val="5ACBF0"/>
          </p15:clr>
        </p15:guide>
        <p15:guide id="4" orient="horz" pos="4109">
          <p15:clr>
            <a:srgbClr val="5ACBF0"/>
          </p15:clr>
        </p15:guide>
        <p15:guide id="5" orient="horz" pos="835">
          <p15:clr>
            <a:srgbClr val="5ACBF0"/>
          </p15:clr>
        </p15:guide>
        <p15:guide id="6" orient="horz" pos="194">
          <p15:clr>
            <a:srgbClr val="5ACBF0"/>
          </p15:clr>
        </p15:guide>
        <p15:guide id="7" pos="1900">
          <p15:clr>
            <a:srgbClr val="5ACBF0"/>
          </p15:clr>
        </p15:guide>
        <p15:guide id="8" pos="2055">
          <p15:clr>
            <a:srgbClr val="5ACBF0"/>
          </p15:clr>
        </p15:guide>
        <p15:guide id="9" pos="3764">
          <p15:clr>
            <a:srgbClr val="5ACBF0"/>
          </p15:clr>
        </p15:guide>
        <p15:guide id="10" pos="3917">
          <p15:clr>
            <a:srgbClr val="5ACBF0"/>
          </p15:clr>
        </p15:guide>
        <p15:guide id="11" pos="5624">
          <p15:clr>
            <a:srgbClr val="5ACBF0"/>
          </p15:clr>
        </p15:guide>
        <p15:guide id="12" pos="5780">
          <p15:clr>
            <a:srgbClr val="5ACBF0"/>
          </p15:clr>
        </p15:guide>
        <p15:guide id="13" orient="horz" pos="3908">
          <p15:clr>
            <a:srgbClr val="5ACBF0"/>
          </p15:clr>
        </p15:guide>
        <p15:guide id="14" orient="horz" pos="3702">
          <p15:clr>
            <a:srgbClr val="FBAE4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D8BD707-D9CF-40AE-B4C6-C98DA3205C09}" type="datetimeFigureOut">
              <a:rPr lang="en-US" smtClean="0">
                <a:solidFill>
                  <a:srgbClr val="9AA4AC">
                    <a:tint val="75000"/>
                  </a:srgbClr>
                </a:solidFill>
              </a:rPr>
              <a:pPr defTabSz="914400"/>
              <a:t>5/28/2018</a:t>
            </a:fld>
            <a:endParaRPr lang="en-US" dirty="0">
              <a:solidFill>
                <a:srgbClr val="9AA4AC">
                  <a:tint val="75000"/>
                </a:srgb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srgbClr val="9AA4AC">
                  <a:tint val="75000"/>
                </a:srgb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srgbClr val="9AA4AC">
                    <a:tint val="75000"/>
                  </a:srgbClr>
                </a:solidFill>
              </a:rPr>
              <a:pPr defTabSz="914400"/>
              <a:t>‹Nr.›</a:t>
            </a:fld>
            <a:endParaRPr lang="en-US" dirty="0">
              <a:solidFill>
                <a:srgbClr val="9AA4AC">
                  <a:tint val="75000"/>
                </a:srgbClr>
              </a:solidFill>
            </a:endParaRPr>
          </a:p>
        </p:txBody>
      </p:sp>
    </p:spTree>
    <p:extLst>
      <p:ext uri="{BB962C8B-B14F-4D97-AF65-F5344CB8AC3E}">
        <p14:creationId xmlns:p14="http://schemas.microsoft.com/office/powerpoint/2010/main" val="196124790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2" r:id="rId15"/>
    <p:sldLayoutId id="2147483863" r:id="rId16"/>
  </p:sldLayoutIdLst>
  <p:transition spd="slow">
    <p:wipe dir="r"/>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Proxima Nova Rg" pitchFamily="50"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Proxima Nova Rg"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Proxima Nova Rg" pitchFamily="50"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Proxima Nova Rg" pitchFamily="50"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Proxima Nova Rg" pitchFamily="50"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Proxima Nova Rg"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D8BD707-D9CF-40AE-B4C6-C98DA3205C09}" type="datetimeFigureOut">
              <a:rPr lang="en-US" smtClean="0">
                <a:solidFill>
                  <a:srgbClr val="9AA4AC">
                    <a:tint val="75000"/>
                  </a:srgbClr>
                </a:solidFill>
              </a:rPr>
              <a:pPr defTabSz="914400"/>
              <a:t>5/28/2018</a:t>
            </a:fld>
            <a:endParaRPr lang="en-US" dirty="0">
              <a:solidFill>
                <a:srgbClr val="9AA4AC">
                  <a:tint val="75000"/>
                </a:srgb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srgbClr val="9AA4AC">
                  <a:tint val="75000"/>
                </a:srgb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srgbClr val="9AA4AC">
                    <a:tint val="75000"/>
                  </a:srgbClr>
                </a:solidFill>
              </a:rPr>
              <a:pPr defTabSz="914400"/>
              <a:t>‹Nr.›</a:t>
            </a:fld>
            <a:endParaRPr lang="en-US" dirty="0">
              <a:solidFill>
                <a:srgbClr val="9AA4AC">
                  <a:tint val="75000"/>
                </a:srgbClr>
              </a:solidFill>
            </a:endParaRPr>
          </a:p>
        </p:txBody>
      </p:sp>
    </p:spTree>
    <p:extLst>
      <p:ext uri="{BB962C8B-B14F-4D97-AF65-F5344CB8AC3E}">
        <p14:creationId xmlns:p14="http://schemas.microsoft.com/office/powerpoint/2010/main" val="434644798"/>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1" r:id="rId15"/>
    <p:sldLayoutId id="2147483882" r:id="rId16"/>
  </p:sldLayoutIdLst>
  <p:transition spd="slow">
    <p:wipe dir="r"/>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Proxima Nova Rg" pitchFamily="50"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Proxima Nova Rg"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Proxima Nova Rg" pitchFamily="50"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Proxima Nova Rg" pitchFamily="50"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Proxima Nova Rg" pitchFamily="50"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Proxima Nova Rg"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undesbank.de/Redaktion/DE/Downloads/Service/Meldewesen/Bankenstatistik/Anacredit/anacredit_meldeschema_erlaeuterungen.pdf?__blob=publicationFile" TargetMode="External"/><Relationship Id="rId2" Type="http://schemas.openxmlformats.org/officeDocument/2006/relationships/hyperlink" Target="https://www.bundesbank.de/Redaktion/DE/Downloads/Service/Meldewesen/Bankenstatistik/Anacredit/anacredit_richtlinien_kreditdatenstatistik.pdf?__blob=publicationFile" TargetMode="External"/><Relationship Id="rId1" Type="http://schemas.openxmlformats.org/officeDocument/2006/relationships/slideLayout" Target="../slideLayouts/slideLayout2.xml"/><Relationship Id="rId4" Type="http://schemas.openxmlformats.org/officeDocument/2006/relationships/hyperlink" Target="https://www.bundesbank.de/Redaktion/DE/Downloads/Service/Meldewesen/Bankenstatistik/Anacredit/anacredit_meldeschema_stammdaten.pdf?__blob=publicationFil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hyperlink" Target="http://dbpedia.org/resource/Category:Chemical_elements"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3852" y="1598726"/>
            <a:ext cx="7585611" cy="2412171"/>
          </a:xfrm>
        </p:spPr>
        <p:txBody>
          <a:bodyPr/>
          <a:lstStyle/>
          <a:p>
            <a:r>
              <a:rPr lang="it-IT" sz="4000" dirty="0" smtClean="0"/>
              <a:t>Digital </a:t>
            </a:r>
            <a:r>
              <a:rPr lang="it-IT" sz="4000" dirty="0" err="1" smtClean="0"/>
              <a:t>oder</a:t>
            </a:r>
            <a:r>
              <a:rPr lang="it-IT" sz="4000" dirty="0" smtClean="0"/>
              <a:t> </a:t>
            </a:r>
            <a:r>
              <a:rPr lang="it-IT" sz="4000" dirty="0" err="1" smtClean="0"/>
              <a:t>Analog</a:t>
            </a:r>
            <a:r>
              <a:rPr lang="it-IT" sz="4000" dirty="0" smtClean="0"/>
              <a:t> -</a:t>
            </a:r>
            <a:br>
              <a:rPr lang="it-IT" sz="4000" dirty="0" smtClean="0"/>
            </a:br>
            <a:r>
              <a:rPr lang="de-DE" sz="4000" dirty="0"/>
              <a:t>Der Kunde im Zentrum der digitalen Transformation </a:t>
            </a:r>
            <a:r>
              <a:rPr lang="de-DE" sz="4000" dirty="0" smtClean="0"/>
              <a:t/>
            </a:r>
            <a:br>
              <a:rPr lang="de-DE" sz="4000" dirty="0" smtClean="0"/>
            </a:br>
            <a:r>
              <a:rPr lang="it-IT" sz="2000" dirty="0" smtClean="0"/>
              <a:t/>
            </a:r>
            <a:br>
              <a:rPr lang="it-IT" sz="2000" dirty="0" smtClean="0"/>
            </a:br>
            <a:r>
              <a:rPr lang="de-DE" sz="1800" b="1" dirty="0" err="1" smtClean="0"/>
              <a:t>Reply</a:t>
            </a:r>
            <a:r>
              <a:rPr lang="de-DE" sz="1800" b="1" dirty="0" smtClean="0"/>
              <a:t> Unternehmenspräsentation </a:t>
            </a:r>
            <a:r>
              <a:rPr lang="de-DE" sz="1800" b="1" dirty="0"/>
              <a:t/>
            </a:r>
            <a:br>
              <a:rPr lang="de-DE" sz="1800" b="1" dirty="0"/>
            </a:br>
            <a:r>
              <a:rPr lang="de-DE" sz="1800" dirty="0" smtClean="0"/>
              <a:t> </a:t>
            </a:r>
            <a:endParaRPr lang="it-IT" sz="1800" dirty="0"/>
          </a:p>
        </p:txBody>
      </p:sp>
      <p:sp>
        <p:nvSpPr>
          <p:cNvPr id="4" name="Subtitle 3"/>
          <p:cNvSpPr>
            <a:spLocks noGrp="1"/>
          </p:cNvSpPr>
          <p:nvPr>
            <p:ph type="subTitle" idx="1"/>
          </p:nvPr>
        </p:nvSpPr>
        <p:spPr>
          <a:xfrm>
            <a:off x="573852" y="4010897"/>
            <a:ext cx="7585612" cy="328820"/>
          </a:xfrm>
        </p:spPr>
        <p:txBody>
          <a:bodyPr/>
          <a:lstStyle/>
          <a:p>
            <a:r>
              <a:rPr lang="it-IT" dirty="0" smtClean="0"/>
              <a:t>Dr. Thomas Zachrau | Partner </a:t>
            </a:r>
            <a:r>
              <a:rPr lang="it-IT" dirty="0" err="1" smtClean="0"/>
              <a:t>der</a:t>
            </a:r>
            <a:r>
              <a:rPr lang="it-IT" dirty="0" smtClean="0"/>
              <a:t> </a:t>
            </a:r>
            <a:r>
              <a:rPr lang="it-IT" dirty="0" err="1" smtClean="0"/>
              <a:t>Reply</a:t>
            </a:r>
            <a:r>
              <a:rPr lang="it-IT" dirty="0" smtClean="0"/>
              <a:t> AG </a:t>
            </a:r>
          </a:p>
          <a:p>
            <a:r>
              <a:rPr lang="it-IT" sz="1400" dirty="0" smtClean="0"/>
              <a:t>t.zachrau@reply.de</a:t>
            </a:r>
            <a:endParaRPr lang="it-IT" sz="1400" dirty="0"/>
          </a:p>
        </p:txBody>
      </p:sp>
    </p:spTree>
    <p:extLst>
      <p:ext uri="{BB962C8B-B14F-4D97-AF65-F5344CB8AC3E}">
        <p14:creationId xmlns:p14="http://schemas.microsoft.com/office/powerpoint/2010/main" val="206637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Untertitel 2"/>
          <p:cNvSpPr>
            <a:spLocks noGrp="1"/>
          </p:cNvSpPr>
          <p:nvPr>
            <p:ph type="subTitle" idx="1"/>
          </p:nvPr>
        </p:nvSpPr>
        <p:spPr/>
        <p:txBody>
          <a:bodyPr/>
          <a:lstStyle/>
          <a:p>
            <a:endParaRPr lang="de-DE"/>
          </a:p>
        </p:txBody>
      </p:sp>
      <p:sp>
        <p:nvSpPr>
          <p:cNvPr id="4" name="Inhaltsplatzhalter 3"/>
          <p:cNvSpPr>
            <a:spLocks noGrp="1"/>
          </p:cNvSpPr>
          <p:nvPr>
            <p:ph idx="10"/>
          </p:nvPr>
        </p:nvSpPr>
        <p:spPr/>
        <p:txBody>
          <a:bodyPr/>
          <a:lstStyle/>
          <a:p>
            <a:r>
              <a:rPr lang="de-DE" dirty="0"/>
              <a:t>http://dbpedia.org/page/IBM</a:t>
            </a:r>
          </a:p>
        </p:txBody>
      </p:sp>
    </p:spTree>
    <p:extLst>
      <p:ext uri="{BB962C8B-B14F-4D97-AF65-F5344CB8AC3E}">
        <p14:creationId xmlns:p14="http://schemas.microsoft.com/office/powerpoint/2010/main" val="1706129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APPLICATION </a:t>
            </a:r>
            <a:r>
              <a:rPr lang="de-DE" dirty="0" err="1" smtClean="0"/>
              <a:t>of</a:t>
            </a:r>
            <a:r>
              <a:rPr lang="de-DE" dirty="0" smtClean="0"/>
              <a:t> Discovery Service </a:t>
            </a:r>
            <a:r>
              <a:rPr lang="de-DE" dirty="0" err="1" smtClean="0"/>
              <a:t>for</a:t>
            </a:r>
            <a:r>
              <a:rPr lang="de-DE" dirty="0" smtClean="0"/>
              <a:t> </a:t>
            </a:r>
            <a:endParaRPr lang="de-DE" dirty="0"/>
          </a:p>
        </p:txBody>
      </p:sp>
      <p:sp>
        <p:nvSpPr>
          <p:cNvPr id="4" name="Inhaltsplatzhalter 3"/>
          <p:cNvSpPr>
            <a:spLocks noGrp="1"/>
          </p:cNvSpPr>
          <p:nvPr>
            <p:ph idx="10"/>
          </p:nvPr>
        </p:nvSpPr>
        <p:spPr/>
        <p:txBody>
          <a:bodyPr/>
          <a:lstStyle/>
          <a:p>
            <a:r>
              <a:rPr lang="de-DE" dirty="0" err="1" smtClean="0"/>
              <a:t>Natürlichsprachige</a:t>
            </a:r>
            <a:r>
              <a:rPr lang="de-DE" dirty="0" smtClean="0"/>
              <a:t> Suche (Discovery)</a:t>
            </a:r>
          </a:p>
          <a:p>
            <a:r>
              <a:rPr lang="de-DE" dirty="0" smtClean="0"/>
              <a:t>Suche nach Schlagworten und Einschränkungen von Metadaten</a:t>
            </a:r>
          </a:p>
          <a:p>
            <a:endParaRPr lang="de-DE" dirty="0" smtClean="0"/>
          </a:p>
          <a:p>
            <a:endParaRPr lang="de-DE" dirty="0"/>
          </a:p>
          <a:p>
            <a:r>
              <a:rPr lang="de-DE" dirty="0" smtClean="0"/>
              <a:t>???? Erweiterungsmöglichkeit  (Einschränkung der Suche, …)</a:t>
            </a:r>
          </a:p>
          <a:p>
            <a:endParaRPr lang="de-DE" dirty="0"/>
          </a:p>
        </p:txBody>
      </p:sp>
    </p:spTree>
    <p:extLst>
      <p:ext uri="{BB962C8B-B14F-4D97-AF65-F5344CB8AC3E}">
        <p14:creationId xmlns:p14="http://schemas.microsoft.com/office/powerpoint/2010/main" val="292382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APPLICATION </a:t>
            </a:r>
            <a:r>
              <a:rPr lang="de-DE" dirty="0" err="1" smtClean="0"/>
              <a:t>of</a:t>
            </a:r>
            <a:r>
              <a:rPr lang="de-DE" dirty="0" smtClean="0"/>
              <a:t> Discovery Service </a:t>
            </a:r>
            <a:r>
              <a:rPr lang="de-DE" dirty="0" err="1" smtClean="0"/>
              <a:t>for</a:t>
            </a:r>
            <a:r>
              <a:rPr lang="de-DE" dirty="0" smtClean="0"/>
              <a:t> </a:t>
            </a:r>
            <a:endParaRPr lang="de-DE" dirty="0"/>
          </a:p>
        </p:txBody>
      </p:sp>
      <p:sp>
        <p:nvSpPr>
          <p:cNvPr id="3" name="Rechteck 2"/>
          <p:cNvSpPr/>
          <p:nvPr/>
        </p:nvSpPr>
        <p:spPr>
          <a:xfrm>
            <a:off x="566034" y="3176473"/>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Crawler</a:t>
            </a:r>
            <a:endParaRPr lang="de-DE" dirty="0"/>
          </a:p>
        </p:txBody>
      </p:sp>
      <p:sp>
        <p:nvSpPr>
          <p:cNvPr id="5" name="Rechteck 4"/>
          <p:cNvSpPr/>
          <p:nvPr/>
        </p:nvSpPr>
        <p:spPr>
          <a:xfrm>
            <a:off x="3415559" y="1876644"/>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Discovery</a:t>
            </a:r>
            <a:endParaRPr lang="de-DE" dirty="0"/>
          </a:p>
        </p:txBody>
      </p:sp>
      <p:cxnSp>
        <p:nvCxnSpPr>
          <p:cNvPr id="7" name="Gerade Verbindung mit Pfeil 6"/>
          <p:cNvCxnSpPr>
            <a:stCxn id="11" idx="1"/>
            <a:endCxn id="5" idx="2"/>
          </p:cNvCxnSpPr>
          <p:nvPr/>
        </p:nvCxnSpPr>
        <p:spPr>
          <a:xfrm flipH="1" flipV="1">
            <a:off x="4282113" y="2594341"/>
            <a:ext cx="53162" cy="563528"/>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feld 7"/>
          <p:cNvSpPr txBox="1"/>
          <p:nvPr/>
        </p:nvSpPr>
        <p:spPr>
          <a:xfrm>
            <a:off x="4396537" y="2721932"/>
            <a:ext cx="752129" cy="307777"/>
          </a:xfrm>
          <a:prstGeom prst="rect">
            <a:avLst/>
          </a:prstGeom>
          <a:noFill/>
        </p:spPr>
        <p:txBody>
          <a:bodyPr wrap="none" rtlCol="0">
            <a:spAutoFit/>
          </a:bodyPr>
          <a:lstStyle/>
          <a:p>
            <a:r>
              <a:rPr lang="de-DE" sz="1400" dirty="0" smtClean="0"/>
              <a:t>Upload</a:t>
            </a:r>
          </a:p>
        </p:txBody>
      </p:sp>
      <p:sp>
        <p:nvSpPr>
          <p:cNvPr id="10" name="Rechteck 9"/>
          <p:cNvSpPr/>
          <p:nvPr/>
        </p:nvSpPr>
        <p:spPr>
          <a:xfrm>
            <a:off x="6807642" y="1876644"/>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´Frontend</a:t>
            </a:r>
            <a:endParaRPr lang="de-DE" dirty="0"/>
          </a:p>
        </p:txBody>
      </p:sp>
      <p:sp>
        <p:nvSpPr>
          <p:cNvPr id="11" name="Flussdiagramm: Magnetplattenspeicher 10"/>
          <p:cNvSpPr/>
          <p:nvPr/>
        </p:nvSpPr>
        <p:spPr>
          <a:xfrm>
            <a:off x="3415559" y="3157869"/>
            <a:ext cx="1839432" cy="797442"/>
          </a:xfrm>
          <a:prstGeom prst="flowChartMagneticDisk">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Database</a:t>
            </a:r>
            <a:endParaRPr lang="de-DE" dirty="0"/>
          </a:p>
        </p:txBody>
      </p:sp>
      <p:cxnSp>
        <p:nvCxnSpPr>
          <p:cNvPr id="15" name="Gerade Verbindung mit Pfeil 14"/>
          <p:cNvCxnSpPr>
            <a:stCxn id="3" idx="3"/>
            <a:endCxn id="11" idx="2"/>
          </p:cNvCxnSpPr>
          <p:nvPr/>
        </p:nvCxnSpPr>
        <p:spPr>
          <a:xfrm>
            <a:off x="2299141" y="3535322"/>
            <a:ext cx="1116418" cy="21268"/>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feld 17"/>
          <p:cNvSpPr txBox="1"/>
          <p:nvPr/>
        </p:nvSpPr>
        <p:spPr>
          <a:xfrm>
            <a:off x="2481285" y="3586393"/>
            <a:ext cx="612668" cy="307777"/>
          </a:xfrm>
          <a:prstGeom prst="rect">
            <a:avLst/>
          </a:prstGeom>
          <a:noFill/>
        </p:spPr>
        <p:txBody>
          <a:bodyPr wrap="none" rtlCol="0">
            <a:spAutoFit/>
          </a:bodyPr>
          <a:lstStyle/>
          <a:p>
            <a:r>
              <a:rPr lang="de-DE" sz="1400" dirty="0" smtClean="0"/>
              <a:t>Store</a:t>
            </a:r>
          </a:p>
        </p:txBody>
      </p:sp>
      <p:sp>
        <p:nvSpPr>
          <p:cNvPr id="19" name="Textfeld 18"/>
          <p:cNvSpPr txBox="1"/>
          <p:nvPr/>
        </p:nvSpPr>
        <p:spPr>
          <a:xfrm>
            <a:off x="5617890" y="1889931"/>
            <a:ext cx="671980" cy="307777"/>
          </a:xfrm>
          <a:prstGeom prst="rect">
            <a:avLst/>
          </a:prstGeom>
          <a:noFill/>
        </p:spPr>
        <p:txBody>
          <a:bodyPr wrap="square" rtlCol="0">
            <a:spAutoFit/>
          </a:bodyPr>
          <a:lstStyle/>
          <a:p>
            <a:r>
              <a:rPr lang="de-DE" sz="1400" dirty="0" smtClean="0"/>
              <a:t>Query</a:t>
            </a:r>
          </a:p>
        </p:txBody>
      </p:sp>
      <p:cxnSp>
        <p:nvCxnSpPr>
          <p:cNvPr id="20" name="Gerade Verbindung mit Pfeil 19"/>
          <p:cNvCxnSpPr>
            <a:stCxn id="10" idx="1"/>
            <a:endCxn id="5" idx="3"/>
          </p:cNvCxnSpPr>
          <p:nvPr/>
        </p:nvCxnSpPr>
        <p:spPr>
          <a:xfrm flipH="1">
            <a:off x="5148666" y="2235493"/>
            <a:ext cx="1658976" cy="0"/>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Gerade Verbindung mit Pfeil 22"/>
          <p:cNvCxnSpPr/>
          <p:nvPr/>
        </p:nvCxnSpPr>
        <p:spPr>
          <a:xfrm>
            <a:off x="5151471" y="2466467"/>
            <a:ext cx="1656171" cy="0"/>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feld 25"/>
          <p:cNvSpPr txBox="1"/>
          <p:nvPr/>
        </p:nvSpPr>
        <p:spPr>
          <a:xfrm>
            <a:off x="5449877" y="2466467"/>
            <a:ext cx="1059357" cy="307777"/>
          </a:xfrm>
          <a:prstGeom prst="rect">
            <a:avLst/>
          </a:prstGeom>
          <a:noFill/>
        </p:spPr>
        <p:txBody>
          <a:bodyPr wrap="square" rtlCol="0">
            <a:spAutoFit/>
          </a:bodyPr>
          <a:lstStyle/>
          <a:p>
            <a:r>
              <a:rPr lang="de-DE" sz="1400" dirty="0" err="1" smtClean="0"/>
              <a:t>Result</a:t>
            </a:r>
            <a:r>
              <a:rPr lang="de-DE" sz="1400" dirty="0" smtClean="0"/>
              <a:t> List</a:t>
            </a:r>
          </a:p>
        </p:txBody>
      </p:sp>
      <p:cxnSp>
        <p:nvCxnSpPr>
          <p:cNvPr id="28" name="Gewinkelte Verbindung 27"/>
          <p:cNvCxnSpPr>
            <a:endCxn id="10" idx="2"/>
          </p:cNvCxnSpPr>
          <p:nvPr/>
        </p:nvCxnSpPr>
        <p:spPr>
          <a:xfrm flipV="1">
            <a:off x="5254991" y="2594341"/>
            <a:ext cx="2419205" cy="992052"/>
          </a:xfrm>
          <a:prstGeom prst="bentConnector2">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6194156" y="3556590"/>
            <a:ext cx="1480039" cy="307777"/>
          </a:xfrm>
          <a:prstGeom prst="rect">
            <a:avLst/>
          </a:prstGeom>
          <a:noFill/>
        </p:spPr>
        <p:txBody>
          <a:bodyPr wrap="square" rtlCol="0">
            <a:spAutoFit/>
          </a:bodyPr>
          <a:lstStyle/>
          <a:p>
            <a:r>
              <a:rPr lang="de-DE" sz="1400" dirty="0" smtClean="0"/>
              <a:t>Original File</a:t>
            </a:r>
          </a:p>
        </p:txBody>
      </p:sp>
      <p:sp>
        <p:nvSpPr>
          <p:cNvPr id="30" name="Textfeld 29"/>
          <p:cNvSpPr txBox="1"/>
          <p:nvPr/>
        </p:nvSpPr>
        <p:spPr>
          <a:xfrm>
            <a:off x="1318437" y="4603898"/>
            <a:ext cx="5545108" cy="369332"/>
          </a:xfrm>
          <a:prstGeom prst="rect">
            <a:avLst/>
          </a:prstGeom>
          <a:noFill/>
        </p:spPr>
        <p:txBody>
          <a:bodyPr wrap="none" rtlCol="0">
            <a:spAutoFit/>
          </a:bodyPr>
          <a:lstStyle/>
          <a:p>
            <a:r>
              <a:rPr lang="de-DE" dirty="0" err="1" smtClean="0"/>
              <a:t>Machine</a:t>
            </a:r>
            <a:r>
              <a:rPr lang="de-DE" dirty="0" smtClean="0"/>
              <a:t> Learning </a:t>
            </a:r>
            <a:r>
              <a:rPr lang="de-DE" dirty="0" err="1" smtClean="0"/>
              <a:t>for</a:t>
            </a:r>
            <a:r>
              <a:rPr lang="de-DE" dirty="0" smtClean="0"/>
              <a:t> </a:t>
            </a:r>
            <a:r>
              <a:rPr lang="de-DE" dirty="0" err="1" smtClean="0"/>
              <a:t>better</a:t>
            </a:r>
            <a:r>
              <a:rPr lang="de-DE" dirty="0" smtClean="0"/>
              <a:t> </a:t>
            </a:r>
            <a:r>
              <a:rPr lang="de-DE" dirty="0" err="1" smtClean="0"/>
              <a:t>index</a:t>
            </a:r>
            <a:r>
              <a:rPr lang="de-DE" dirty="0" smtClean="0"/>
              <a:t> </a:t>
            </a:r>
            <a:r>
              <a:rPr lang="de-DE" dirty="0" err="1" smtClean="0"/>
              <a:t>and</a:t>
            </a:r>
            <a:r>
              <a:rPr lang="de-DE" dirty="0" smtClean="0"/>
              <a:t> </a:t>
            </a:r>
            <a:r>
              <a:rPr lang="de-DE" dirty="0" err="1" smtClean="0"/>
              <a:t>better</a:t>
            </a:r>
            <a:r>
              <a:rPr lang="de-DE" dirty="0" smtClean="0"/>
              <a:t> </a:t>
            </a:r>
            <a:r>
              <a:rPr lang="de-DE" dirty="0" err="1" smtClean="0"/>
              <a:t>search</a:t>
            </a:r>
            <a:endParaRPr lang="de-DE" dirty="0" smtClean="0"/>
          </a:p>
        </p:txBody>
      </p:sp>
    </p:spTree>
    <p:extLst>
      <p:ext uri="{BB962C8B-B14F-4D97-AF65-F5344CB8AC3E}">
        <p14:creationId xmlns:p14="http://schemas.microsoft.com/office/powerpoint/2010/main" val="100230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APPLICATION USING NLU</a:t>
            </a:r>
            <a:endParaRPr lang="de-DE" dirty="0"/>
          </a:p>
        </p:txBody>
      </p:sp>
      <p:sp>
        <p:nvSpPr>
          <p:cNvPr id="3" name="Rechteck 2"/>
          <p:cNvSpPr/>
          <p:nvPr/>
        </p:nvSpPr>
        <p:spPr>
          <a:xfrm>
            <a:off x="566034" y="3176473"/>
            <a:ext cx="1124543"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Crawler</a:t>
            </a:r>
            <a:endParaRPr lang="de-DE" dirty="0"/>
          </a:p>
        </p:txBody>
      </p:sp>
      <p:sp>
        <p:nvSpPr>
          <p:cNvPr id="5" name="Rechteck 4"/>
          <p:cNvSpPr/>
          <p:nvPr/>
        </p:nvSpPr>
        <p:spPr>
          <a:xfrm>
            <a:off x="3093953" y="1271289"/>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NLU</a:t>
            </a:r>
            <a:endParaRPr lang="de-DE" dirty="0"/>
          </a:p>
        </p:txBody>
      </p:sp>
      <p:cxnSp>
        <p:nvCxnSpPr>
          <p:cNvPr id="7" name="Gerade Verbindung mit Pfeil 6"/>
          <p:cNvCxnSpPr>
            <a:stCxn id="11" idx="1"/>
            <a:endCxn id="24" idx="2"/>
          </p:cNvCxnSpPr>
          <p:nvPr/>
        </p:nvCxnSpPr>
        <p:spPr>
          <a:xfrm flipH="1" flipV="1">
            <a:off x="2252849" y="2655375"/>
            <a:ext cx="2082426" cy="502494"/>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hteck 9"/>
          <p:cNvSpPr/>
          <p:nvPr/>
        </p:nvSpPr>
        <p:spPr>
          <a:xfrm>
            <a:off x="6807642" y="1876644"/>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´Frontend</a:t>
            </a:r>
            <a:endParaRPr lang="de-DE" dirty="0"/>
          </a:p>
        </p:txBody>
      </p:sp>
      <p:sp>
        <p:nvSpPr>
          <p:cNvPr id="11" name="Flussdiagramm: Magnetplattenspeicher 10"/>
          <p:cNvSpPr/>
          <p:nvPr/>
        </p:nvSpPr>
        <p:spPr>
          <a:xfrm>
            <a:off x="3415559" y="3157869"/>
            <a:ext cx="1839432" cy="797442"/>
          </a:xfrm>
          <a:prstGeom prst="flowChartMagneticDisk">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Database</a:t>
            </a:r>
            <a:endParaRPr lang="de-DE" dirty="0"/>
          </a:p>
        </p:txBody>
      </p:sp>
      <p:cxnSp>
        <p:nvCxnSpPr>
          <p:cNvPr id="15" name="Gerade Verbindung mit Pfeil 14"/>
          <p:cNvCxnSpPr>
            <a:stCxn id="3" idx="3"/>
            <a:endCxn id="11" idx="2"/>
          </p:cNvCxnSpPr>
          <p:nvPr/>
        </p:nvCxnSpPr>
        <p:spPr>
          <a:xfrm>
            <a:off x="1690577" y="3535322"/>
            <a:ext cx="1724982" cy="21268"/>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feld 17"/>
          <p:cNvSpPr txBox="1"/>
          <p:nvPr/>
        </p:nvSpPr>
        <p:spPr>
          <a:xfrm>
            <a:off x="2481285" y="3586393"/>
            <a:ext cx="612668" cy="307777"/>
          </a:xfrm>
          <a:prstGeom prst="rect">
            <a:avLst/>
          </a:prstGeom>
          <a:noFill/>
        </p:spPr>
        <p:txBody>
          <a:bodyPr wrap="none" rtlCol="0">
            <a:spAutoFit/>
          </a:bodyPr>
          <a:lstStyle/>
          <a:p>
            <a:r>
              <a:rPr lang="de-DE" sz="1400" dirty="0" smtClean="0"/>
              <a:t>Store</a:t>
            </a:r>
          </a:p>
        </p:txBody>
      </p:sp>
      <p:sp>
        <p:nvSpPr>
          <p:cNvPr id="19" name="Textfeld 18"/>
          <p:cNvSpPr txBox="1"/>
          <p:nvPr/>
        </p:nvSpPr>
        <p:spPr>
          <a:xfrm>
            <a:off x="5617890" y="1889931"/>
            <a:ext cx="671980" cy="307777"/>
          </a:xfrm>
          <a:prstGeom prst="rect">
            <a:avLst/>
          </a:prstGeom>
          <a:noFill/>
        </p:spPr>
        <p:txBody>
          <a:bodyPr wrap="square" rtlCol="0">
            <a:spAutoFit/>
          </a:bodyPr>
          <a:lstStyle/>
          <a:p>
            <a:r>
              <a:rPr lang="de-DE" sz="1400" dirty="0" smtClean="0"/>
              <a:t>Query</a:t>
            </a:r>
          </a:p>
        </p:txBody>
      </p:sp>
      <p:cxnSp>
        <p:nvCxnSpPr>
          <p:cNvPr id="20" name="Gerade Verbindung mit Pfeil 19"/>
          <p:cNvCxnSpPr>
            <a:stCxn id="10" idx="1"/>
          </p:cNvCxnSpPr>
          <p:nvPr/>
        </p:nvCxnSpPr>
        <p:spPr>
          <a:xfrm flipH="1">
            <a:off x="5348177" y="2235493"/>
            <a:ext cx="1459465" cy="61033"/>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Gerade Verbindung mit Pfeil 22"/>
          <p:cNvCxnSpPr/>
          <p:nvPr/>
        </p:nvCxnSpPr>
        <p:spPr>
          <a:xfrm>
            <a:off x="5151471" y="2466467"/>
            <a:ext cx="1656171" cy="0"/>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feld 25"/>
          <p:cNvSpPr txBox="1"/>
          <p:nvPr/>
        </p:nvSpPr>
        <p:spPr>
          <a:xfrm>
            <a:off x="5449877" y="2466467"/>
            <a:ext cx="1059357" cy="307777"/>
          </a:xfrm>
          <a:prstGeom prst="rect">
            <a:avLst/>
          </a:prstGeom>
          <a:noFill/>
        </p:spPr>
        <p:txBody>
          <a:bodyPr wrap="square" rtlCol="0">
            <a:spAutoFit/>
          </a:bodyPr>
          <a:lstStyle/>
          <a:p>
            <a:r>
              <a:rPr lang="de-DE" sz="1400" dirty="0" err="1" smtClean="0"/>
              <a:t>Result</a:t>
            </a:r>
            <a:r>
              <a:rPr lang="de-DE" sz="1400" dirty="0" smtClean="0"/>
              <a:t> List</a:t>
            </a:r>
          </a:p>
        </p:txBody>
      </p:sp>
      <p:cxnSp>
        <p:nvCxnSpPr>
          <p:cNvPr id="28" name="Gewinkelte Verbindung 27"/>
          <p:cNvCxnSpPr>
            <a:endCxn id="10" idx="2"/>
          </p:cNvCxnSpPr>
          <p:nvPr/>
        </p:nvCxnSpPr>
        <p:spPr>
          <a:xfrm flipV="1">
            <a:off x="5254991" y="2594341"/>
            <a:ext cx="2419205" cy="992052"/>
          </a:xfrm>
          <a:prstGeom prst="bentConnector2">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6194156" y="3556590"/>
            <a:ext cx="1480039" cy="307777"/>
          </a:xfrm>
          <a:prstGeom prst="rect">
            <a:avLst/>
          </a:prstGeom>
          <a:noFill/>
        </p:spPr>
        <p:txBody>
          <a:bodyPr wrap="square" rtlCol="0">
            <a:spAutoFit/>
          </a:bodyPr>
          <a:lstStyle/>
          <a:p>
            <a:r>
              <a:rPr lang="de-DE" sz="1400" dirty="0" smtClean="0"/>
              <a:t>Original File</a:t>
            </a:r>
          </a:p>
        </p:txBody>
      </p:sp>
      <p:cxnSp>
        <p:nvCxnSpPr>
          <p:cNvPr id="17" name="Gerade Verbindung mit Pfeil 16"/>
          <p:cNvCxnSpPr>
            <a:stCxn id="5" idx="2"/>
            <a:endCxn id="21" idx="2"/>
          </p:cNvCxnSpPr>
          <p:nvPr/>
        </p:nvCxnSpPr>
        <p:spPr>
          <a:xfrm>
            <a:off x="3960507" y="1988986"/>
            <a:ext cx="389957" cy="449855"/>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Flussdiagramm: Magnetplattenspeicher 20"/>
          <p:cNvSpPr/>
          <p:nvPr/>
        </p:nvSpPr>
        <p:spPr>
          <a:xfrm>
            <a:off x="4350464" y="2225953"/>
            <a:ext cx="1099413" cy="425776"/>
          </a:xfrm>
          <a:prstGeom prst="flowChartMagneticDisk">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Index</a:t>
            </a:r>
            <a:endParaRPr lang="de-DE" dirty="0"/>
          </a:p>
        </p:txBody>
      </p:sp>
      <p:sp>
        <p:nvSpPr>
          <p:cNvPr id="24" name="Rechteck 23"/>
          <p:cNvSpPr/>
          <p:nvPr/>
        </p:nvSpPr>
        <p:spPr>
          <a:xfrm>
            <a:off x="1690577" y="1937678"/>
            <a:ext cx="1124543"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Pre-process</a:t>
            </a:r>
            <a:endParaRPr lang="de-DE" dirty="0"/>
          </a:p>
        </p:txBody>
      </p:sp>
      <p:cxnSp>
        <p:nvCxnSpPr>
          <p:cNvPr id="27" name="Gerade Verbindung mit Pfeil 26"/>
          <p:cNvCxnSpPr>
            <a:stCxn id="24" idx="3"/>
            <a:endCxn id="5" idx="1"/>
          </p:cNvCxnSpPr>
          <p:nvPr/>
        </p:nvCxnSpPr>
        <p:spPr>
          <a:xfrm flipV="1">
            <a:off x="2815120" y="1630138"/>
            <a:ext cx="278833" cy="666389"/>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feld 41"/>
          <p:cNvSpPr txBox="1"/>
          <p:nvPr/>
        </p:nvSpPr>
        <p:spPr>
          <a:xfrm>
            <a:off x="1318437" y="4603898"/>
            <a:ext cx="6199133" cy="369332"/>
          </a:xfrm>
          <a:prstGeom prst="rect">
            <a:avLst/>
          </a:prstGeom>
          <a:noFill/>
        </p:spPr>
        <p:txBody>
          <a:bodyPr wrap="none" rtlCol="0">
            <a:spAutoFit/>
          </a:bodyPr>
          <a:lstStyle/>
          <a:p>
            <a:r>
              <a:rPr lang="de-DE" dirty="0" err="1" smtClean="0"/>
              <a:t>Machine</a:t>
            </a:r>
            <a:r>
              <a:rPr lang="de-DE" dirty="0" smtClean="0"/>
              <a:t> Learning </a:t>
            </a:r>
            <a:r>
              <a:rPr lang="de-DE" dirty="0" err="1" smtClean="0"/>
              <a:t>for</a:t>
            </a:r>
            <a:r>
              <a:rPr lang="de-DE" dirty="0" smtClean="0"/>
              <a:t> </a:t>
            </a:r>
            <a:r>
              <a:rPr lang="de-DE" dirty="0" err="1" smtClean="0"/>
              <a:t>better</a:t>
            </a:r>
            <a:r>
              <a:rPr lang="de-DE" dirty="0" smtClean="0"/>
              <a:t> </a:t>
            </a:r>
            <a:r>
              <a:rPr lang="de-DE" dirty="0" err="1" smtClean="0"/>
              <a:t>index</a:t>
            </a:r>
            <a:r>
              <a:rPr lang="de-DE" dirty="0" smtClean="0"/>
              <a:t>, but not </a:t>
            </a:r>
            <a:r>
              <a:rPr lang="de-DE" dirty="0" err="1" smtClean="0"/>
              <a:t>for</a:t>
            </a:r>
            <a:r>
              <a:rPr lang="de-DE" dirty="0" smtClean="0"/>
              <a:t> </a:t>
            </a:r>
            <a:r>
              <a:rPr lang="de-DE" dirty="0" err="1" smtClean="0"/>
              <a:t>better</a:t>
            </a:r>
            <a:r>
              <a:rPr lang="de-DE" dirty="0" smtClean="0"/>
              <a:t> </a:t>
            </a:r>
            <a:r>
              <a:rPr lang="de-DE" dirty="0" err="1" smtClean="0"/>
              <a:t>search</a:t>
            </a:r>
            <a:endParaRPr lang="de-DE" dirty="0" smtClean="0"/>
          </a:p>
        </p:txBody>
      </p:sp>
    </p:spTree>
    <p:extLst>
      <p:ext uri="{BB962C8B-B14F-4D97-AF65-F5344CB8AC3E}">
        <p14:creationId xmlns:p14="http://schemas.microsoft.com/office/powerpoint/2010/main" val="170581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1</a:t>
            </a:r>
            <a:endParaRPr lang="de-DE" dirty="0"/>
          </a:p>
        </p:txBody>
      </p:sp>
      <p:sp>
        <p:nvSpPr>
          <p:cNvPr id="3" name="Untertitel 2"/>
          <p:cNvSpPr>
            <a:spLocks noGrp="1"/>
          </p:cNvSpPr>
          <p:nvPr>
            <p:ph type="subTitle" idx="1"/>
          </p:nvPr>
        </p:nvSpPr>
        <p:spPr/>
        <p:txBody>
          <a:bodyPr/>
          <a:lstStyle/>
          <a:p>
            <a:endParaRPr lang="de-DE"/>
          </a:p>
        </p:txBody>
      </p:sp>
      <p:sp>
        <p:nvSpPr>
          <p:cNvPr id="4" name="Inhaltsplatzhalter 3"/>
          <p:cNvSpPr>
            <a:spLocks noGrp="1"/>
          </p:cNvSpPr>
          <p:nvPr>
            <p:ph idx="10"/>
          </p:nvPr>
        </p:nvSpPr>
        <p:spPr/>
        <p:txBody>
          <a:bodyPr/>
          <a:lstStyle/>
          <a:p>
            <a:r>
              <a:rPr lang="de-DE" dirty="0" err="1" smtClean="0"/>
              <a:t>Crawled</a:t>
            </a:r>
            <a:r>
              <a:rPr lang="de-DE" dirty="0" smtClean="0"/>
              <a:t> </a:t>
            </a:r>
            <a:r>
              <a:rPr lang="de-DE" dirty="0" err="1" smtClean="0"/>
              <a:t>Documents</a:t>
            </a:r>
            <a:r>
              <a:rPr lang="de-DE" dirty="0"/>
              <a:t>: </a:t>
            </a:r>
            <a:r>
              <a:rPr lang="de-DE" dirty="0">
                <a:hlinkClick r:id="rId2"/>
              </a:rPr>
              <a:t>https://www.bundesbank.de/Redaktion/DE/Downloads/Service/Meldewesen/Bankenstatistik/Anacredit/anacredit_richtlinien_kreditdatenstatistik.pdf?__</a:t>
            </a:r>
            <a:r>
              <a:rPr lang="de-DE" dirty="0" smtClean="0">
                <a:hlinkClick r:id="rId2"/>
              </a:rPr>
              <a:t>blob=publicationFile</a:t>
            </a:r>
            <a:endParaRPr lang="de-DE" dirty="0" smtClean="0"/>
          </a:p>
          <a:p>
            <a:r>
              <a:rPr lang="de-DE" dirty="0">
                <a:hlinkClick r:id="rId3"/>
              </a:rPr>
              <a:t>https://www.bundesbank.de/Redaktion/DE/Downloads/Service/Meldewesen/Bankenstatistik/Anacredit/anacredit_meldeschema_erlaeuterungen.pdf?__</a:t>
            </a:r>
            <a:r>
              <a:rPr lang="de-DE" dirty="0" smtClean="0">
                <a:hlinkClick r:id="rId3"/>
              </a:rPr>
              <a:t>blob=publicationFile</a:t>
            </a:r>
            <a:endParaRPr lang="de-DE" dirty="0" smtClean="0"/>
          </a:p>
          <a:p>
            <a:r>
              <a:rPr lang="de-DE" dirty="0">
                <a:hlinkClick r:id="rId4"/>
              </a:rPr>
              <a:t>https://www.bundesbank.de/Redaktion/DE/Downloads/Service/Meldewesen/Bankenstatistik/Anacredit/anacredit_meldeschema_stammdaten.pdf?__</a:t>
            </a:r>
            <a:r>
              <a:rPr lang="de-DE" dirty="0" smtClean="0">
                <a:hlinkClick r:id="rId4"/>
              </a:rPr>
              <a:t>blob=publicationFile</a:t>
            </a:r>
            <a:r>
              <a:rPr lang="de-DE" dirty="0" smtClean="0"/>
              <a:t> </a:t>
            </a:r>
            <a:endParaRPr lang="de-DE" dirty="0"/>
          </a:p>
          <a:p>
            <a:endParaRPr lang="de-DE" dirty="0"/>
          </a:p>
        </p:txBody>
      </p:sp>
    </p:spTree>
    <p:extLst>
      <p:ext uri="{BB962C8B-B14F-4D97-AF65-F5344CB8AC3E}">
        <p14:creationId xmlns:p14="http://schemas.microsoft.com/office/powerpoint/2010/main" val="3482649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2</a:t>
            </a:r>
            <a:endParaRPr lang="de-DE" dirty="0"/>
          </a:p>
        </p:txBody>
      </p:sp>
      <p:sp>
        <p:nvSpPr>
          <p:cNvPr id="3" name="Untertitel 2"/>
          <p:cNvSpPr>
            <a:spLocks noGrp="1"/>
          </p:cNvSpPr>
          <p:nvPr>
            <p:ph type="subTitle" idx="1"/>
          </p:nvPr>
        </p:nvSpPr>
        <p:spPr/>
        <p:txBody>
          <a:bodyPr/>
          <a:lstStyle/>
          <a:p>
            <a:r>
              <a:rPr lang="de-DE" dirty="0"/>
              <a:t>Suche nach „Rechtsform“</a:t>
            </a:r>
          </a:p>
        </p:txBody>
      </p:sp>
      <p:sp>
        <p:nvSpPr>
          <p:cNvPr id="4" name="Inhaltsplatzhalter 3"/>
          <p:cNvSpPr>
            <a:spLocks noGrp="1"/>
          </p:cNvSpPr>
          <p:nvPr>
            <p:ph idx="10"/>
          </p:nvPr>
        </p:nvSpPr>
        <p:spPr>
          <a:xfrm>
            <a:off x="475657" y="1148805"/>
            <a:ext cx="4904417" cy="3550786"/>
          </a:xfrm>
        </p:spPr>
        <p:txBody>
          <a:bodyPr/>
          <a:lstStyle/>
          <a:p>
            <a:r>
              <a:rPr lang="de-DE" dirty="0" smtClean="0"/>
              <a:t>-&gt; Datenfeld Rechtsform, als Teil von </a:t>
            </a:r>
            <a:r>
              <a:rPr lang="de-DE" dirty="0"/>
              <a:t>anacredit_richtlinien_kreditdatenstatistik.pdf</a:t>
            </a:r>
            <a:r>
              <a:rPr lang="de-DE" dirty="0" smtClean="0"/>
              <a:t> </a:t>
            </a:r>
            <a:endParaRPr lang="de-D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325" y="1752498"/>
            <a:ext cx="4125456" cy="2413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44" y="3060257"/>
            <a:ext cx="494030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944" y="3759200"/>
            <a:ext cx="52959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755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3</a:t>
            </a:r>
            <a:endParaRPr lang="de-DE" dirty="0"/>
          </a:p>
        </p:txBody>
      </p:sp>
      <p:sp>
        <p:nvSpPr>
          <p:cNvPr id="3" name="Untertitel 2"/>
          <p:cNvSpPr>
            <a:spLocks noGrp="1"/>
          </p:cNvSpPr>
          <p:nvPr>
            <p:ph type="subTitle" idx="1"/>
          </p:nvPr>
        </p:nvSpPr>
        <p:spPr/>
        <p:txBody>
          <a:bodyPr/>
          <a:lstStyle/>
          <a:p>
            <a:r>
              <a:rPr lang="de-DE" dirty="0"/>
              <a:t>Suche nach Änderungen Bei Rechtsform</a:t>
            </a:r>
          </a:p>
        </p:txBody>
      </p:sp>
      <p:sp>
        <p:nvSpPr>
          <p:cNvPr id="4" name="Inhaltsplatzhalter 3"/>
          <p:cNvSpPr>
            <a:spLocks noGrp="1"/>
          </p:cNvSpPr>
          <p:nvPr>
            <p:ph idx="10"/>
          </p:nvPr>
        </p:nvSpPr>
        <p:spPr/>
        <p:txBody>
          <a:bodyPr/>
          <a:lstStyle/>
          <a:p>
            <a:r>
              <a:rPr lang="de-DE" dirty="0"/>
              <a:t>anacredit_richtlinien_kreditdatenstatistik.pdf</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630" y="2120863"/>
            <a:ext cx="7081868" cy="193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hteck 4"/>
          <p:cNvSpPr/>
          <p:nvPr/>
        </p:nvSpPr>
        <p:spPr>
          <a:xfrm>
            <a:off x="3549650" y="3543300"/>
            <a:ext cx="971550" cy="234950"/>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5518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4</a:t>
            </a:r>
            <a:endParaRPr lang="de-DE" dirty="0"/>
          </a:p>
        </p:txBody>
      </p:sp>
      <p:sp>
        <p:nvSpPr>
          <p:cNvPr id="3" name="Untertitel 2"/>
          <p:cNvSpPr>
            <a:spLocks noGrp="1"/>
          </p:cNvSpPr>
          <p:nvPr>
            <p:ph type="subTitle" idx="1"/>
          </p:nvPr>
        </p:nvSpPr>
        <p:spPr/>
        <p:txBody>
          <a:bodyPr/>
          <a:lstStyle/>
          <a:p>
            <a:r>
              <a:rPr lang="de-DE" dirty="0" smtClean="0"/>
              <a:t>Änderungen Seit Mai 2017</a:t>
            </a:r>
            <a:endParaRPr lang="de-DE"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52" y="1350336"/>
            <a:ext cx="7894451" cy="215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hteck 8"/>
          <p:cNvSpPr/>
          <p:nvPr/>
        </p:nvSpPr>
        <p:spPr>
          <a:xfrm>
            <a:off x="1524000" y="1369386"/>
            <a:ext cx="1085850" cy="234950"/>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0460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5</a:t>
            </a:r>
            <a:endParaRPr lang="de-DE" dirty="0"/>
          </a:p>
        </p:txBody>
      </p:sp>
      <p:sp>
        <p:nvSpPr>
          <p:cNvPr id="3" name="Untertitel 2"/>
          <p:cNvSpPr>
            <a:spLocks noGrp="1"/>
          </p:cNvSpPr>
          <p:nvPr>
            <p:ph type="subTitle" idx="1"/>
          </p:nvPr>
        </p:nvSpPr>
        <p:spPr/>
        <p:txBody>
          <a:bodyPr/>
          <a:lstStyle/>
          <a:p>
            <a:r>
              <a:rPr lang="de-DE" dirty="0" smtClean="0"/>
              <a:t>Datenfelder</a:t>
            </a:r>
            <a:endParaRPr lang="de-DE" dirty="0"/>
          </a:p>
        </p:txBody>
      </p:sp>
      <p:sp>
        <p:nvSpPr>
          <p:cNvPr id="4" name="Inhaltsplatzhalter 3"/>
          <p:cNvSpPr>
            <a:spLocks noGrp="1"/>
          </p:cNvSpPr>
          <p:nvPr>
            <p:ph idx="10"/>
          </p:nvPr>
        </p:nvSpPr>
        <p:spPr/>
        <p:txBody>
          <a:bodyPr/>
          <a:lstStyle/>
          <a:p>
            <a:r>
              <a:rPr lang="de-DE" dirty="0"/>
              <a:t>&lt;</a:t>
            </a:r>
            <a:r>
              <a:rPr lang="de-DE" dirty="0" smtClean="0"/>
              <a:t>Datenfeld&gt;</a:t>
            </a:r>
          </a:p>
          <a:p>
            <a:r>
              <a:rPr lang="de-DE" dirty="0"/>
              <a:t>&lt;</a:t>
            </a:r>
            <a:r>
              <a:rPr lang="de-DE" dirty="0" smtClean="0"/>
              <a:t>Zeitpunkt der Veröffentlichung&gt;</a:t>
            </a:r>
            <a:endParaRPr lang="de-DE" dirty="0"/>
          </a:p>
        </p:txBody>
      </p:sp>
    </p:spTree>
    <p:extLst>
      <p:ext uri="{BB962C8B-B14F-4D97-AF65-F5344CB8AC3E}">
        <p14:creationId xmlns:p14="http://schemas.microsoft.com/office/powerpoint/2010/main" val="108631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CAsE</a:t>
            </a:r>
            <a:r>
              <a:rPr lang="de-DE" dirty="0" smtClean="0"/>
              <a:t> „Investment“</a:t>
            </a:r>
            <a:endParaRPr lang="de-DE" dirty="0"/>
          </a:p>
        </p:txBody>
      </p:sp>
      <p:sp>
        <p:nvSpPr>
          <p:cNvPr id="3" name="Untertitel 2"/>
          <p:cNvSpPr>
            <a:spLocks noGrp="1"/>
          </p:cNvSpPr>
          <p:nvPr>
            <p:ph type="subTitle" idx="1"/>
          </p:nvPr>
        </p:nvSpPr>
        <p:spPr/>
        <p:txBody>
          <a:bodyPr/>
          <a:lstStyle/>
          <a:p>
            <a:r>
              <a:rPr lang="de-DE" dirty="0"/>
              <a:t>Schnelle Einsicht in Geschäftsberichte </a:t>
            </a:r>
            <a:r>
              <a:rPr lang="de-DE" dirty="0" smtClean="0"/>
              <a:t>erlangen</a:t>
            </a:r>
            <a:endParaRPr lang="de-DE" dirty="0"/>
          </a:p>
        </p:txBody>
      </p:sp>
      <p:sp>
        <p:nvSpPr>
          <p:cNvPr id="11" name="Titel 14">
            <a:extLst>
              <a:ext uri="{FF2B5EF4-FFF2-40B4-BE49-F238E27FC236}">
                <a16:creationId xmlns:a16="http://schemas.microsoft.com/office/drawing/2014/main" xmlns="" id="{D9D272F2-E2A2-324D-B979-F2D1A41251D9}"/>
              </a:ext>
            </a:extLst>
          </p:cNvPr>
          <p:cNvSpPr txBox="1">
            <a:spLocks/>
          </p:cNvSpPr>
          <p:nvPr/>
        </p:nvSpPr>
        <p:spPr>
          <a:xfrm>
            <a:off x="626343" y="279860"/>
            <a:ext cx="7968163" cy="266461"/>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sz="3200" kern="1200" cap="all" baseline="0">
                <a:solidFill>
                  <a:schemeClr val="tx1"/>
                </a:solidFill>
                <a:latin typeface="Arial Black" panose="020B0A04020102020204" pitchFamily="34" charset="0"/>
                <a:ea typeface="+mj-ea"/>
                <a:cs typeface="Arial" panose="020B0604020202020204" pitchFamily="34" charset="0"/>
              </a:defRPr>
            </a:lvl1pPr>
          </a:lstStyle>
          <a:p>
            <a:r>
              <a:rPr lang="de-DE" sz="2400" smtClean="0"/>
              <a:t/>
            </a:r>
            <a:br>
              <a:rPr lang="de-DE" sz="2400" smtClean="0"/>
            </a:br>
            <a:r>
              <a:rPr lang="de-DE" sz="2400" smtClean="0"/>
              <a:t/>
            </a:r>
            <a:br>
              <a:rPr lang="de-DE" sz="2400" smtClean="0"/>
            </a:br>
            <a:endParaRPr lang="de-DE" sz="2400"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94" y="1157097"/>
            <a:ext cx="2994042" cy="1638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523" y="1557225"/>
            <a:ext cx="3461586" cy="173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96" y="3241762"/>
            <a:ext cx="2619588" cy="179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415663" y="787765"/>
            <a:ext cx="712952" cy="369332"/>
          </a:xfrm>
          <a:prstGeom prst="rect">
            <a:avLst/>
          </a:prstGeom>
          <a:noFill/>
        </p:spPr>
        <p:txBody>
          <a:bodyPr wrap="none" rtlCol="0">
            <a:spAutoFit/>
          </a:bodyPr>
          <a:lstStyle/>
          <a:p>
            <a:r>
              <a:rPr lang="de-DE" dirty="0" smtClean="0"/>
              <a:t>Bayer</a:t>
            </a:r>
            <a:endParaRPr lang="de-DE" dirty="0"/>
          </a:p>
        </p:txBody>
      </p:sp>
      <p:sp>
        <p:nvSpPr>
          <p:cNvPr id="16" name="Textfeld 15"/>
          <p:cNvSpPr txBox="1"/>
          <p:nvPr/>
        </p:nvSpPr>
        <p:spPr>
          <a:xfrm>
            <a:off x="4401788" y="1157097"/>
            <a:ext cx="882549" cy="369332"/>
          </a:xfrm>
          <a:prstGeom prst="rect">
            <a:avLst/>
          </a:prstGeom>
          <a:noFill/>
        </p:spPr>
        <p:txBody>
          <a:bodyPr wrap="none" rtlCol="0">
            <a:spAutoFit/>
          </a:bodyPr>
          <a:lstStyle/>
          <a:p>
            <a:r>
              <a:rPr lang="de-DE" dirty="0" smtClean="0"/>
              <a:t>Wacker</a:t>
            </a:r>
            <a:endParaRPr lang="de-DE" dirty="0"/>
          </a:p>
        </p:txBody>
      </p:sp>
      <p:sp>
        <p:nvSpPr>
          <p:cNvPr id="17" name="Textfeld 16"/>
          <p:cNvSpPr txBox="1"/>
          <p:nvPr/>
        </p:nvSpPr>
        <p:spPr>
          <a:xfrm>
            <a:off x="221494" y="2872430"/>
            <a:ext cx="652102" cy="369332"/>
          </a:xfrm>
          <a:prstGeom prst="rect">
            <a:avLst/>
          </a:prstGeom>
          <a:noFill/>
        </p:spPr>
        <p:txBody>
          <a:bodyPr wrap="none" rtlCol="0">
            <a:spAutoFit/>
          </a:bodyPr>
          <a:lstStyle/>
          <a:p>
            <a:r>
              <a:rPr lang="de-DE" dirty="0" smtClean="0"/>
              <a:t>BASF</a:t>
            </a:r>
            <a:endParaRPr lang="de-DE" dirty="0"/>
          </a:p>
        </p:txBody>
      </p:sp>
      <p:sp>
        <p:nvSpPr>
          <p:cNvPr id="18" name="Textfeld 17"/>
          <p:cNvSpPr txBox="1"/>
          <p:nvPr/>
        </p:nvSpPr>
        <p:spPr>
          <a:xfrm>
            <a:off x="4708427" y="3582685"/>
            <a:ext cx="3938001" cy="1200329"/>
          </a:xfrm>
          <a:prstGeom prst="rect">
            <a:avLst/>
          </a:prstGeom>
          <a:noFill/>
        </p:spPr>
        <p:txBody>
          <a:bodyPr wrap="none" rtlCol="0">
            <a:spAutoFit/>
          </a:bodyPr>
          <a:lstStyle/>
          <a:p>
            <a:r>
              <a:rPr lang="de-DE" dirty="0" smtClean="0"/>
              <a:t>Weitere Möglichkeiten Volltextsuche:</a:t>
            </a:r>
          </a:p>
          <a:p>
            <a:r>
              <a:rPr lang="de-DE" dirty="0" smtClean="0"/>
              <a:t>Dividende</a:t>
            </a:r>
          </a:p>
          <a:p>
            <a:r>
              <a:rPr lang="de-DE" dirty="0" smtClean="0"/>
              <a:t>Ausschüttung</a:t>
            </a:r>
          </a:p>
          <a:p>
            <a:r>
              <a:rPr lang="de-DE" dirty="0" smtClean="0"/>
              <a:t>Übernahmen</a:t>
            </a:r>
            <a:endParaRPr lang="de-DE" dirty="0"/>
          </a:p>
        </p:txBody>
      </p:sp>
    </p:spTree>
    <p:extLst>
      <p:ext uri="{BB962C8B-B14F-4D97-AF65-F5344CB8AC3E}">
        <p14:creationId xmlns:p14="http://schemas.microsoft.com/office/powerpoint/2010/main" val="374571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95536" y="265398"/>
            <a:ext cx="2057797"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dirty="0" smtClean="0"/>
              <a:t>Watson </a:t>
            </a:r>
            <a:r>
              <a:rPr lang="de-DE" dirty="0" err="1" smtClean="0"/>
              <a:t>Assistant</a:t>
            </a:r>
            <a:r>
              <a:rPr lang="de-DE" dirty="0" smtClean="0"/>
              <a:t> </a:t>
            </a:r>
            <a:r>
              <a:rPr lang="de-DE" sz="1200" dirty="0" smtClean="0"/>
              <a:t>(ex. </a:t>
            </a:r>
            <a:r>
              <a:rPr lang="de-DE" sz="1200" dirty="0" err="1" smtClean="0"/>
              <a:t>Conversations</a:t>
            </a:r>
            <a:r>
              <a:rPr lang="de-DE" sz="1200" dirty="0" smtClean="0"/>
              <a:t>, ex. Dialog)</a:t>
            </a:r>
            <a:endParaRPr lang="de-DE" dirty="0"/>
          </a:p>
        </p:txBody>
      </p:sp>
      <p:sp>
        <p:nvSpPr>
          <p:cNvPr id="5" name="Textfeld 4"/>
          <p:cNvSpPr txBox="1"/>
          <p:nvPr/>
        </p:nvSpPr>
        <p:spPr>
          <a:xfrm>
            <a:off x="395535" y="1185223"/>
            <a:ext cx="158417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dirty="0" smtClean="0"/>
              <a:t>Discovery</a:t>
            </a:r>
            <a:endParaRPr lang="de-DE" dirty="0"/>
          </a:p>
        </p:txBody>
      </p:sp>
      <p:sp>
        <p:nvSpPr>
          <p:cNvPr id="6" name="Textfeld 5"/>
          <p:cNvSpPr txBox="1"/>
          <p:nvPr/>
        </p:nvSpPr>
        <p:spPr>
          <a:xfrm>
            <a:off x="2411760" y="1551385"/>
            <a:ext cx="158417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dirty="0" smtClean="0"/>
              <a:t>Knowledge Studio</a:t>
            </a:r>
            <a:endParaRPr lang="de-DE" dirty="0"/>
          </a:p>
        </p:txBody>
      </p:sp>
      <p:sp>
        <p:nvSpPr>
          <p:cNvPr id="7" name="Textfeld 6"/>
          <p:cNvSpPr txBox="1"/>
          <p:nvPr/>
        </p:nvSpPr>
        <p:spPr>
          <a:xfrm>
            <a:off x="107504" y="3975907"/>
            <a:ext cx="1584176" cy="646331"/>
          </a:xfrm>
          <a:prstGeom prst="rect">
            <a:avLst/>
          </a:prstGeom>
          <a:noFill/>
        </p:spPr>
        <p:txBody>
          <a:bodyPr wrap="square" rtlCol="0">
            <a:spAutoFit/>
          </a:bodyPr>
          <a:lstStyle/>
          <a:p>
            <a:r>
              <a:rPr lang="de-DE" dirty="0" smtClean="0"/>
              <a:t>Language </a:t>
            </a:r>
            <a:r>
              <a:rPr lang="de-DE" dirty="0" err="1" smtClean="0"/>
              <a:t>Translator</a:t>
            </a:r>
            <a:endParaRPr lang="de-DE" dirty="0"/>
          </a:p>
        </p:txBody>
      </p:sp>
      <p:sp>
        <p:nvSpPr>
          <p:cNvPr id="8" name="Textfeld 7"/>
          <p:cNvSpPr txBox="1"/>
          <p:nvPr/>
        </p:nvSpPr>
        <p:spPr>
          <a:xfrm>
            <a:off x="6948264" y="1038895"/>
            <a:ext cx="1584176" cy="646331"/>
          </a:xfrm>
          <a:prstGeom prst="rect">
            <a:avLst/>
          </a:prstGeom>
          <a:noFill/>
        </p:spPr>
        <p:txBody>
          <a:bodyPr wrap="square" rtlCol="0">
            <a:spAutoFit/>
          </a:bodyPr>
          <a:lstStyle/>
          <a:p>
            <a:r>
              <a:rPr lang="de-DE" dirty="0" smtClean="0"/>
              <a:t>Knowledge </a:t>
            </a:r>
            <a:r>
              <a:rPr lang="de-DE" dirty="0" err="1" smtClean="0"/>
              <a:t>Catalog</a:t>
            </a:r>
            <a:endParaRPr lang="de-DE" dirty="0"/>
          </a:p>
        </p:txBody>
      </p:sp>
      <p:sp>
        <p:nvSpPr>
          <p:cNvPr id="9" name="Textfeld 8"/>
          <p:cNvSpPr txBox="1"/>
          <p:nvPr/>
        </p:nvSpPr>
        <p:spPr>
          <a:xfrm>
            <a:off x="2453333" y="3975907"/>
            <a:ext cx="1584176" cy="646331"/>
          </a:xfrm>
          <a:prstGeom prst="rect">
            <a:avLst/>
          </a:prstGeom>
          <a:noFill/>
        </p:spPr>
        <p:txBody>
          <a:bodyPr wrap="square" rtlCol="0">
            <a:spAutoFit/>
          </a:bodyPr>
          <a:lstStyle/>
          <a:p>
            <a:r>
              <a:rPr lang="de-DE" dirty="0" err="1" smtClean="0"/>
              <a:t>Machine</a:t>
            </a:r>
            <a:r>
              <a:rPr lang="de-DE" dirty="0" smtClean="0"/>
              <a:t> Learning</a:t>
            </a:r>
            <a:endParaRPr lang="de-DE" dirty="0"/>
          </a:p>
        </p:txBody>
      </p:sp>
      <p:sp>
        <p:nvSpPr>
          <p:cNvPr id="10" name="Textfeld 9"/>
          <p:cNvSpPr txBox="1"/>
          <p:nvPr/>
        </p:nvSpPr>
        <p:spPr>
          <a:xfrm>
            <a:off x="4499992" y="4000291"/>
            <a:ext cx="1584176" cy="923330"/>
          </a:xfrm>
          <a:prstGeom prst="rect">
            <a:avLst/>
          </a:prstGeom>
          <a:noFill/>
        </p:spPr>
        <p:txBody>
          <a:bodyPr wrap="square" rtlCol="0">
            <a:spAutoFit/>
          </a:bodyPr>
          <a:lstStyle/>
          <a:p>
            <a:r>
              <a:rPr lang="de-DE" dirty="0" smtClean="0"/>
              <a:t>Natural Language </a:t>
            </a:r>
            <a:r>
              <a:rPr lang="de-DE" dirty="0" err="1" smtClean="0"/>
              <a:t>Classifier</a:t>
            </a:r>
            <a:endParaRPr lang="de-DE" dirty="0"/>
          </a:p>
        </p:txBody>
      </p:sp>
      <p:sp>
        <p:nvSpPr>
          <p:cNvPr id="11" name="Textfeld 10"/>
          <p:cNvSpPr txBox="1"/>
          <p:nvPr/>
        </p:nvSpPr>
        <p:spPr>
          <a:xfrm>
            <a:off x="395535" y="1689884"/>
            <a:ext cx="158417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dirty="0" smtClean="0"/>
              <a:t>Natural Language Understanding</a:t>
            </a:r>
            <a:endParaRPr lang="de-DE" dirty="0"/>
          </a:p>
        </p:txBody>
      </p:sp>
      <p:sp>
        <p:nvSpPr>
          <p:cNvPr id="12" name="Textfeld 11"/>
          <p:cNvSpPr txBox="1"/>
          <p:nvPr/>
        </p:nvSpPr>
        <p:spPr>
          <a:xfrm>
            <a:off x="7236297" y="418479"/>
            <a:ext cx="697627" cy="369332"/>
          </a:xfrm>
          <a:prstGeom prst="rect">
            <a:avLst/>
          </a:prstGeom>
          <a:noFill/>
        </p:spPr>
        <p:txBody>
          <a:bodyPr wrap="none" rtlCol="0">
            <a:spAutoFit/>
          </a:bodyPr>
          <a:lstStyle/>
          <a:p>
            <a:r>
              <a:rPr lang="de-DE" dirty="0" smtClean="0"/>
              <a:t>????</a:t>
            </a:r>
            <a:endParaRPr lang="de-DE" dirty="0"/>
          </a:p>
        </p:txBody>
      </p:sp>
      <p:cxnSp>
        <p:nvCxnSpPr>
          <p:cNvPr id="14" name="Gerade Verbindung 13"/>
          <p:cNvCxnSpPr/>
          <p:nvPr/>
        </p:nvCxnSpPr>
        <p:spPr>
          <a:xfrm flipH="1">
            <a:off x="6588224" y="303498"/>
            <a:ext cx="72008" cy="426647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6918498" y="2949793"/>
            <a:ext cx="1584176" cy="646331"/>
          </a:xfrm>
          <a:prstGeom prst="rect">
            <a:avLst/>
          </a:prstGeom>
          <a:noFill/>
        </p:spPr>
        <p:txBody>
          <a:bodyPr wrap="square" rtlCol="0">
            <a:spAutoFit/>
          </a:bodyPr>
          <a:lstStyle/>
          <a:p>
            <a:r>
              <a:rPr lang="de-DE" dirty="0" smtClean="0"/>
              <a:t>Personal </a:t>
            </a:r>
            <a:r>
              <a:rPr lang="de-DE" dirty="0" err="1" smtClean="0"/>
              <a:t>Insights</a:t>
            </a:r>
            <a:endParaRPr lang="de-DE" dirty="0"/>
          </a:p>
        </p:txBody>
      </p:sp>
      <p:sp>
        <p:nvSpPr>
          <p:cNvPr id="16" name="Textfeld 15"/>
          <p:cNvSpPr txBox="1"/>
          <p:nvPr/>
        </p:nvSpPr>
        <p:spPr>
          <a:xfrm>
            <a:off x="251520" y="4480482"/>
            <a:ext cx="1584176" cy="646331"/>
          </a:xfrm>
          <a:prstGeom prst="rect">
            <a:avLst/>
          </a:prstGeom>
          <a:noFill/>
        </p:spPr>
        <p:txBody>
          <a:bodyPr wrap="square" rtlCol="0">
            <a:spAutoFit/>
          </a:bodyPr>
          <a:lstStyle/>
          <a:p>
            <a:r>
              <a:rPr lang="de-DE" dirty="0" smtClean="0"/>
              <a:t>Speech </a:t>
            </a:r>
            <a:r>
              <a:rPr lang="de-DE" dirty="0" err="1" smtClean="0"/>
              <a:t>to</a:t>
            </a:r>
            <a:r>
              <a:rPr lang="de-DE" dirty="0" smtClean="0"/>
              <a:t> Text</a:t>
            </a:r>
            <a:endParaRPr lang="de-DE" dirty="0"/>
          </a:p>
        </p:txBody>
      </p:sp>
      <p:sp>
        <p:nvSpPr>
          <p:cNvPr id="17" name="Textfeld 16"/>
          <p:cNvSpPr txBox="1"/>
          <p:nvPr/>
        </p:nvSpPr>
        <p:spPr>
          <a:xfrm>
            <a:off x="2160712" y="4671101"/>
            <a:ext cx="1584176" cy="646331"/>
          </a:xfrm>
          <a:prstGeom prst="rect">
            <a:avLst/>
          </a:prstGeom>
          <a:noFill/>
        </p:spPr>
        <p:txBody>
          <a:bodyPr wrap="square" rtlCol="0">
            <a:spAutoFit/>
          </a:bodyPr>
          <a:lstStyle/>
          <a:p>
            <a:r>
              <a:rPr lang="de-DE" dirty="0" smtClean="0"/>
              <a:t>Text </a:t>
            </a:r>
            <a:r>
              <a:rPr lang="de-DE" dirty="0" err="1" smtClean="0"/>
              <a:t>to</a:t>
            </a:r>
            <a:r>
              <a:rPr lang="de-DE" dirty="0" smtClean="0"/>
              <a:t> Speech</a:t>
            </a:r>
            <a:endParaRPr lang="de-DE" dirty="0"/>
          </a:p>
        </p:txBody>
      </p:sp>
      <p:sp>
        <p:nvSpPr>
          <p:cNvPr id="18" name="Textfeld 17"/>
          <p:cNvSpPr txBox="1"/>
          <p:nvPr/>
        </p:nvSpPr>
        <p:spPr>
          <a:xfrm>
            <a:off x="4355976" y="4692789"/>
            <a:ext cx="1584176" cy="646331"/>
          </a:xfrm>
          <a:prstGeom prst="rect">
            <a:avLst/>
          </a:prstGeom>
          <a:noFill/>
        </p:spPr>
        <p:txBody>
          <a:bodyPr wrap="square" rtlCol="0">
            <a:spAutoFit/>
          </a:bodyPr>
          <a:lstStyle/>
          <a:p>
            <a:r>
              <a:rPr lang="de-DE" dirty="0" smtClean="0"/>
              <a:t>Tone Analyzer</a:t>
            </a:r>
            <a:endParaRPr lang="de-DE" dirty="0"/>
          </a:p>
        </p:txBody>
      </p:sp>
      <p:sp>
        <p:nvSpPr>
          <p:cNvPr id="19" name="Textfeld 18"/>
          <p:cNvSpPr txBox="1"/>
          <p:nvPr/>
        </p:nvSpPr>
        <p:spPr>
          <a:xfrm>
            <a:off x="3395120" y="3490247"/>
            <a:ext cx="1584176" cy="646331"/>
          </a:xfrm>
          <a:prstGeom prst="rect">
            <a:avLst/>
          </a:prstGeom>
          <a:noFill/>
        </p:spPr>
        <p:txBody>
          <a:bodyPr wrap="square" rtlCol="0">
            <a:spAutoFit/>
          </a:bodyPr>
          <a:lstStyle/>
          <a:p>
            <a:r>
              <a:rPr lang="de-DE" dirty="0" smtClean="0"/>
              <a:t>Visuelle Erkennung</a:t>
            </a:r>
            <a:endParaRPr lang="de-DE" dirty="0"/>
          </a:p>
        </p:txBody>
      </p:sp>
      <p:sp>
        <p:nvSpPr>
          <p:cNvPr id="20" name="Textfeld 19"/>
          <p:cNvSpPr txBox="1"/>
          <p:nvPr/>
        </p:nvSpPr>
        <p:spPr>
          <a:xfrm>
            <a:off x="6948264" y="4133322"/>
            <a:ext cx="1584176" cy="646331"/>
          </a:xfrm>
          <a:prstGeom prst="rect">
            <a:avLst/>
          </a:prstGeom>
          <a:noFill/>
        </p:spPr>
        <p:txBody>
          <a:bodyPr wrap="square" rtlCol="0">
            <a:spAutoFit/>
          </a:bodyPr>
          <a:lstStyle/>
          <a:p>
            <a:r>
              <a:rPr lang="de-DE" dirty="0" smtClean="0"/>
              <a:t>Watson Studio</a:t>
            </a:r>
            <a:endParaRPr lang="de-DE" dirty="0"/>
          </a:p>
        </p:txBody>
      </p:sp>
      <p:cxnSp>
        <p:nvCxnSpPr>
          <p:cNvPr id="22" name="Gerade Verbindung mit Pfeil 21"/>
          <p:cNvCxnSpPr>
            <a:stCxn id="6" idx="1"/>
            <a:endCxn id="5" idx="3"/>
          </p:cNvCxnSpPr>
          <p:nvPr/>
        </p:nvCxnSpPr>
        <p:spPr>
          <a:xfrm flipH="1" flipV="1">
            <a:off x="1979711" y="1369889"/>
            <a:ext cx="432049" cy="504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6" idx="1"/>
            <a:endCxn id="11" idx="3"/>
          </p:cNvCxnSpPr>
          <p:nvPr/>
        </p:nvCxnSpPr>
        <p:spPr>
          <a:xfrm flipH="1">
            <a:off x="1979711" y="1874551"/>
            <a:ext cx="432049" cy="4154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4788024" y="1267402"/>
            <a:ext cx="158417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de-DE" dirty="0" smtClean="0"/>
              <a:t>Watson Explorer</a:t>
            </a:r>
            <a:endParaRPr lang="de-DE" dirty="0"/>
          </a:p>
        </p:txBody>
      </p:sp>
      <p:cxnSp>
        <p:nvCxnSpPr>
          <p:cNvPr id="29" name="Gerade Verbindung mit Pfeil 28"/>
          <p:cNvCxnSpPr>
            <a:stCxn id="6" idx="3"/>
            <a:endCxn id="27" idx="1"/>
          </p:cNvCxnSpPr>
          <p:nvPr/>
        </p:nvCxnSpPr>
        <p:spPr>
          <a:xfrm flipV="1">
            <a:off x="3995936" y="1590568"/>
            <a:ext cx="792088" cy="28398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442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Immissionsüberwachung</a:t>
            </a:r>
            <a:endParaRPr lang="de-DE" dirty="0"/>
          </a:p>
        </p:txBody>
      </p:sp>
      <p:sp>
        <p:nvSpPr>
          <p:cNvPr id="6" name="Textplatzhalter 5"/>
          <p:cNvSpPr>
            <a:spLocks noGrp="1"/>
          </p:cNvSpPr>
          <p:nvPr>
            <p:ph type="body" sz="quarter" idx="10"/>
          </p:nvPr>
        </p:nvSpPr>
        <p:spPr/>
        <p:txBody>
          <a:bodyPr/>
          <a:lstStyle/>
          <a:p>
            <a:pPr marL="342900" indent="-342900">
              <a:buAutoNum type="arabicPeriod"/>
            </a:pPr>
            <a:r>
              <a:rPr lang="de-DE" dirty="0" smtClean="0"/>
              <a:t>Suchmuster erstellt (Title: </a:t>
            </a:r>
            <a:r>
              <a:rPr lang="de-DE" dirty="0" err="1" smtClean="0"/>
              <a:t>Immisionsüberwachung</a:t>
            </a:r>
            <a:r>
              <a:rPr lang="de-DE" dirty="0" smtClean="0"/>
              <a:t>, Tag: E-Anlagen, </a:t>
            </a:r>
            <a:r>
              <a:rPr lang="de-DE" dirty="0" smtClean="0">
                <a:solidFill>
                  <a:schemeClr val="accent2">
                    <a:lumMod val="20000"/>
                    <a:lumOff val="80000"/>
                  </a:schemeClr>
                </a:solidFill>
              </a:rPr>
              <a:t>Beispiel-Dokument: Altötting PDF, </a:t>
            </a:r>
            <a:r>
              <a:rPr lang="de-DE" dirty="0" smtClean="0"/>
              <a:t>Google Basissuche: „Immissionsüberwachung E-Anlagen, </a:t>
            </a:r>
            <a:r>
              <a:rPr lang="de-DE" dirty="0" err="1" smtClean="0"/>
              <a:t>Nutch</a:t>
            </a:r>
            <a:r>
              <a:rPr lang="de-DE" dirty="0"/>
              <a:t> </a:t>
            </a:r>
            <a:r>
              <a:rPr lang="de-DE" dirty="0" err="1" smtClean="0"/>
              <a:t>Einsatz:Y</a:t>
            </a:r>
            <a:r>
              <a:rPr lang="de-DE" dirty="0" smtClean="0"/>
              <a:t>, Suchfrequenz: monatlich)</a:t>
            </a:r>
          </a:p>
          <a:p>
            <a:pPr marL="342900" indent="-342900">
              <a:buAutoNum type="arabicPeriod"/>
            </a:pPr>
            <a:r>
              <a:rPr lang="de-DE" dirty="0" smtClean="0"/>
              <a:t>Initiale Suchausführung (incl. </a:t>
            </a:r>
            <a:r>
              <a:rPr lang="de-DE" dirty="0" err="1" smtClean="0"/>
              <a:t>Crawling</a:t>
            </a:r>
            <a:r>
              <a:rPr lang="de-DE" dirty="0" smtClean="0"/>
              <a:t>, Indizierung)</a:t>
            </a:r>
          </a:p>
          <a:p>
            <a:pPr marL="342900" indent="-342900">
              <a:buAutoNum type="arabicPeriod"/>
            </a:pPr>
            <a:r>
              <a:rPr lang="de-DE" dirty="0" smtClean="0"/>
              <a:t>Test der Suche, ggf. Anpassung (zurück zu 1)</a:t>
            </a:r>
          </a:p>
          <a:p>
            <a:pPr marL="342900" indent="-342900">
              <a:buAutoNum type="arabicPeriod"/>
            </a:pPr>
            <a:r>
              <a:rPr lang="de-DE" dirty="0" smtClean="0"/>
              <a:t>--</a:t>
            </a:r>
          </a:p>
          <a:p>
            <a:pPr marL="342900" indent="-342900">
              <a:buAutoNum type="arabicPeriod"/>
            </a:pPr>
            <a:r>
              <a:rPr lang="de-DE" dirty="0" smtClean="0"/>
              <a:t>Verwendung:  Suche nach Tag: E-Anlage, 2017, Chlor</a:t>
            </a:r>
          </a:p>
          <a:p>
            <a:pPr marL="342900" indent="-342900">
              <a:buAutoNum type="arabicPeriod"/>
            </a:pPr>
            <a:endParaRPr lang="de-DE" dirty="0"/>
          </a:p>
          <a:p>
            <a:pPr marL="342900" indent="-342900">
              <a:buAutoNum type="arabicPeriod"/>
            </a:pPr>
            <a:r>
              <a:rPr lang="de-DE" dirty="0" smtClean="0"/>
              <a:t>Training Verschlagwortung / </a:t>
            </a:r>
            <a:endParaRPr lang="de-DE" dirty="0"/>
          </a:p>
        </p:txBody>
      </p:sp>
      <p:sp>
        <p:nvSpPr>
          <p:cNvPr id="5" name="Untertitel 4"/>
          <p:cNvSpPr>
            <a:spLocks noGrp="1"/>
          </p:cNvSpPr>
          <p:nvPr>
            <p:ph type="subTitle" idx="1"/>
          </p:nvPr>
        </p:nvSpPr>
        <p:spPr/>
        <p:txBody>
          <a:bodyPr/>
          <a:lstStyle/>
          <a:p>
            <a:r>
              <a:rPr lang="de-DE" dirty="0" err="1" smtClean="0"/>
              <a:t>ablauf</a:t>
            </a:r>
            <a:endParaRPr lang="de-DE" dirty="0"/>
          </a:p>
        </p:txBody>
      </p:sp>
    </p:spTree>
    <p:extLst>
      <p:ext uri="{BB962C8B-B14F-4D97-AF65-F5344CB8AC3E}">
        <p14:creationId xmlns:p14="http://schemas.microsoft.com/office/powerpoint/2010/main" val="497505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Technologie</a:t>
            </a:r>
            <a:endParaRPr lang="de-DE" dirty="0"/>
          </a:p>
        </p:txBody>
      </p:sp>
      <p:sp>
        <p:nvSpPr>
          <p:cNvPr id="3" name="Textplatzhalter 2"/>
          <p:cNvSpPr>
            <a:spLocks noGrp="1"/>
          </p:cNvSpPr>
          <p:nvPr>
            <p:ph type="body" sz="quarter" idx="10"/>
          </p:nvPr>
        </p:nvSpPr>
        <p:spPr/>
        <p:txBody>
          <a:bodyPr/>
          <a:lstStyle/>
          <a:p>
            <a:r>
              <a:rPr lang="de-DE" dirty="0" smtClean="0"/>
              <a:t>Tags:  Chlor,  2017, Altötting</a:t>
            </a:r>
          </a:p>
          <a:p>
            <a:r>
              <a:rPr lang="de-DE" dirty="0" smtClean="0">
                <a:sym typeface="Wingdings" panose="05000000000000000000" pitchFamily="2" charset="2"/>
              </a:rPr>
              <a:t></a:t>
            </a:r>
          </a:p>
          <a:p>
            <a:endParaRPr lang="de-DE" dirty="0">
              <a:sym typeface="Wingdings" panose="05000000000000000000" pitchFamily="2" charset="2"/>
            </a:endParaRPr>
          </a:p>
          <a:p>
            <a:r>
              <a:rPr lang="de-DE" dirty="0" smtClean="0">
                <a:sym typeface="Wingdings" panose="05000000000000000000" pitchFamily="2" charset="2"/>
              </a:rPr>
              <a:t>Werkstoff:  Chlor                     </a:t>
            </a:r>
            <a:r>
              <a:rPr lang="de-DE" dirty="0" err="1">
                <a:hlinkClick r:id="rId2"/>
              </a:rPr>
              <a:t>dbc:Chemical_elements</a:t>
            </a:r>
            <a:endParaRPr lang="de-DE" dirty="0"/>
          </a:p>
          <a:p>
            <a:r>
              <a:rPr lang="de-DE" dirty="0" smtClean="0">
                <a:sym typeface="Wingdings" panose="05000000000000000000" pitchFamily="2" charset="2"/>
              </a:rPr>
              <a:t>Jahr:  2017</a:t>
            </a:r>
          </a:p>
          <a:p>
            <a:r>
              <a:rPr lang="de-DE" dirty="0" smtClean="0">
                <a:sym typeface="Wingdings" panose="05000000000000000000" pitchFamily="2" charset="2"/>
              </a:rPr>
              <a:t>Ort:    Altötting</a:t>
            </a:r>
          </a:p>
          <a:p>
            <a:r>
              <a:rPr lang="de-DE" dirty="0" smtClean="0">
                <a:sym typeface="Wingdings" panose="05000000000000000000" pitchFamily="2" charset="2"/>
              </a:rPr>
              <a:t>Firma: …</a:t>
            </a:r>
            <a:endParaRPr lang="de-DE" dirty="0"/>
          </a:p>
          <a:p>
            <a:endParaRPr lang="de-DE" dirty="0"/>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1580339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Classification</a:t>
            </a:r>
            <a:endParaRPr lang="de-DE" dirty="0"/>
          </a:p>
        </p:txBody>
      </p:sp>
      <p:sp>
        <p:nvSpPr>
          <p:cNvPr id="4" name="Untertitel 3"/>
          <p:cNvSpPr>
            <a:spLocks noGrp="1"/>
          </p:cNvSpPr>
          <p:nvPr>
            <p:ph type="subTitle" idx="1"/>
          </p:nvPr>
        </p:nvSpPr>
        <p:spPr/>
        <p:txBody>
          <a:bodyPr/>
          <a:lstStyle/>
          <a:p>
            <a:r>
              <a:rPr lang="de-DE" dirty="0" smtClean="0"/>
              <a:t>UI </a:t>
            </a:r>
            <a:r>
              <a:rPr lang="de-DE" dirty="0" err="1" smtClean="0"/>
              <a:t>for</a:t>
            </a:r>
            <a:r>
              <a:rPr lang="de-DE" dirty="0" smtClean="0"/>
              <a:t> Training</a:t>
            </a:r>
            <a:endParaRPr lang="de-DE" dirty="0"/>
          </a:p>
        </p:txBody>
      </p:sp>
      <p:sp>
        <p:nvSpPr>
          <p:cNvPr id="5" name="Rechteck 4"/>
          <p:cNvSpPr/>
          <p:nvPr/>
        </p:nvSpPr>
        <p:spPr>
          <a:xfrm>
            <a:off x="1106059" y="1737707"/>
            <a:ext cx="2308653" cy="21699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asdfasdgfasdmklfvglsdafmssssssssssssssksdafgöasdfasdfasdfsdfaasd</a:t>
            </a:r>
            <a:endParaRPr lang="de-DE" dirty="0"/>
          </a:p>
        </p:txBody>
      </p:sp>
      <p:sp>
        <p:nvSpPr>
          <p:cNvPr id="6" name="Rechteck 5"/>
          <p:cNvSpPr/>
          <p:nvPr/>
        </p:nvSpPr>
        <p:spPr>
          <a:xfrm>
            <a:off x="735806" y="1401951"/>
            <a:ext cx="7879557" cy="3191480"/>
          </a:xfrm>
          <a:prstGeom prst="rect">
            <a:avLst/>
          </a:prstGeom>
          <a:noFill/>
          <a:ln w="19050">
            <a:solidFill>
              <a:schemeClr val="tx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Abgerundetes Rechteck 6"/>
          <p:cNvSpPr/>
          <p:nvPr/>
        </p:nvSpPr>
        <p:spPr>
          <a:xfrm>
            <a:off x="3657598" y="1900045"/>
            <a:ext cx="657225" cy="24288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smtClean="0"/>
              <a:t>2017</a:t>
            </a:r>
            <a:endParaRPr lang="de-DE" sz="1200" dirty="0"/>
          </a:p>
        </p:txBody>
      </p:sp>
      <p:sp>
        <p:nvSpPr>
          <p:cNvPr id="8" name="Abgerundetes Rechteck 7"/>
          <p:cNvSpPr/>
          <p:nvPr/>
        </p:nvSpPr>
        <p:spPr>
          <a:xfrm>
            <a:off x="4543424" y="1928812"/>
            <a:ext cx="842961" cy="24288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err="1" smtClean="0"/>
              <a:t>Emssion</a:t>
            </a:r>
            <a:endParaRPr lang="de-DE" sz="1200" dirty="0"/>
          </a:p>
        </p:txBody>
      </p:sp>
      <p:sp>
        <p:nvSpPr>
          <p:cNvPr id="9" name="Abgerundetes Rechteck 8"/>
          <p:cNvSpPr/>
          <p:nvPr/>
        </p:nvSpPr>
        <p:spPr>
          <a:xfrm>
            <a:off x="5452590" y="1935955"/>
            <a:ext cx="791045" cy="242887"/>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err="1" smtClean="0"/>
              <a:t>Chlorium</a:t>
            </a:r>
            <a:endParaRPr lang="de-DE" sz="1200" dirty="0"/>
          </a:p>
        </p:txBody>
      </p:sp>
      <p:sp>
        <p:nvSpPr>
          <p:cNvPr id="10" name="Abgerundetes Rechteck 9"/>
          <p:cNvSpPr/>
          <p:nvPr/>
        </p:nvSpPr>
        <p:spPr>
          <a:xfrm>
            <a:off x="6574160" y="1928811"/>
            <a:ext cx="791045" cy="242887"/>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err="1" smtClean="0"/>
              <a:t>Chlorium</a:t>
            </a:r>
            <a:endParaRPr lang="de-DE" sz="1200" dirty="0"/>
          </a:p>
        </p:txBody>
      </p:sp>
      <p:grpSp>
        <p:nvGrpSpPr>
          <p:cNvPr id="15" name="Gruppieren 14"/>
          <p:cNvGrpSpPr/>
          <p:nvPr/>
        </p:nvGrpSpPr>
        <p:grpSpPr>
          <a:xfrm>
            <a:off x="7565230" y="1907379"/>
            <a:ext cx="214313" cy="264320"/>
            <a:chOff x="7472362" y="2157409"/>
            <a:chExt cx="214313" cy="271464"/>
          </a:xfrm>
        </p:grpSpPr>
        <p:cxnSp>
          <p:nvCxnSpPr>
            <p:cNvPr id="12" name="Gerade Verbindung 11"/>
            <p:cNvCxnSpPr/>
            <p:nvPr/>
          </p:nvCxnSpPr>
          <p:spPr>
            <a:xfrm>
              <a:off x="7472362" y="2178842"/>
              <a:ext cx="214313" cy="242887"/>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3" name="Gerade Verbindung 12"/>
            <p:cNvCxnSpPr/>
            <p:nvPr/>
          </p:nvCxnSpPr>
          <p:spPr>
            <a:xfrm flipH="1">
              <a:off x="7472362" y="2157409"/>
              <a:ext cx="214313" cy="271464"/>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grpSp>
      <p:grpSp>
        <p:nvGrpSpPr>
          <p:cNvPr id="16" name="Gruppieren 15"/>
          <p:cNvGrpSpPr/>
          <p:nvPr/>
        </p:nvGrpSpPr>
        <p:grpSpPr>
          <a:xfrm>
            <a:off x="6322213" y="1900045"/>
            <a:ext cx="214313" cy="264320"/>
            <a:chOff x="7472362" y="2157409"/>
            <a:chExt cx="214313" cy="271464"/>
          </a:xfrm>
        </p:grpSpPr>
        <p:cxnSp>
          <p:nvCxnSpPr>
            <p:cNvPr id="17" name="Gerade Verbindung 16"/>
            <p:cNvCxnSpPr/>
            <p:nvPr/>
          </p:nvCxnSpPr>
          <p:spPr>
            <a:xfrm>
              <a:off x="7472362" y="2178842"/>
              <a:ext cx="214313" cy="242887"/>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7472362" y="2157409"/>
              <a:ext cx="214313" cy="271464"/>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19" name="Abgerundetes Rechteck 18"/>
          <p:cNvSpPr/>
          <p:nvPr/>
        </p:nvSpPr>
        <p:spPr>
          <a:xfrm>
            <a:off x="4543424" y="3144807"/>
            <a:ext cx="2143125" cy="317009"/>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Textbox</a:t>
            </a:r>
            <a:endParaRPr lang="de-DE" dirty="0"/>
          </a:p>
        </p:txBody>
      </p:sp>
      <p:sp>
        <p:nvSpPr>
          <p:cNvPr id="20" name="Abgerundetes Rechteck 19"/>
          <p:cNvSpPr/>
          <p:nvPr/>
        </p:nvSpPr>
        <p:spPr>
          <a:xfrm>
            <a:off x="6874196" y="3170481"/>
            <a:ext cx="1028702" cy="26566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smtClean="0"/>
              <a:t>Add Tag</a:t>
            </a:r>
            <a:endParaRPr lang="de-DE" sz="1200" dirty="0"/>
          </a:p>
        </p:txBody>
      </p:sp>
    </p:spTree>
    <p:extLst>
      <p:ext uri="{BB962C8B-B14F-4D97-AF65-F5344CB8AC3E}">
        <p14:creationId xmlns:p14="http://schemas.microsoft.com/office/powerpoint/2010/main" val="341486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classification</a:t>
            </a:r>
            <a:endParaRPr lang="de-DE" dirty="0"/>
          </a:p>
        </p:txBody>
      </p:sp>
      <p:sp>
        <p:nvSpPr>
          <p:cNvPr id="3" name="Textplatzhalter 2"/>
          <p:cNvSpPr>
            <a:spLocks noGrp="1"/>
          </p:cNvSpPr>
          <p:nvPr>
            <p:ph type="body" sz="quarter" idx="10"/>
          </p:nvPr>
        </p:nvSpPr>
        <p:spPr/>
        <p:txBody>
          <a:bodyPr/>
          <a:lstStyle/>
          <a:p>
            <a:r>
              <a:rPr lang="de-DE" dirty="0" err="1" smtClean="0"/>
              <a:t>Known</a:t>
            </a:r>
            <a:r>
              <a:rPr lang="de-DE" dirty="0" smtClean="0"/>
              <a:t> Chemical Elements (+alternative </a:t>
            </a:r>
            <a:r>
              <a:rPr lang="de-DE" dirty="0" err="1" smtClean="0"/>
              <a:t>Names</a:t>
            </a:r>
            <a:r>
              <a:rPr lang="de-DE" dirty="0" smtClean="0"/>
              <a:t>)</a:t>
            </a:r>
          </a:p>
          <a:p>
            <a:r>
              <a:rPr lang="de-DE" dirty="0"/>
              <a:t>	</a:t>
            </a:r>
            <a:r>
              <a:rPr lang="de-DE" dirty="0" err="1" smtClean="0"/>
              <a:t>Chlorium</a:t>
            </a:r>
            <a:r>
              <a:rPr lang="de-DE" dirty="0" smtClean="0"/>
              <a:t>   -     Chlor ,  …..</a:t>
            </a:r>
          </a:p>
          <a:p>
            <a:r>
              <a:rPr lang="de-DE" dirty="0"/>
              <a:t> </a:t>
            </a:r>
            <a:r>
              <a:rPr lang="de-DE" dirty="0" smtClean="0"/>
              <a:t>              …..</a:t>
            </a:r>
          </a:p>
          <a:p>
            <a:r>
              <a:rPr lang="de-DE" dirty="0" smtClean="0"/>
              <a:t>  </a:t>
            </a:r>
            <a:endParaRPr lang="de-DE" dirty="0"/>
          </a:p>
        </p:txBody>
      </p:sp>
      <p:sp>
        <p:nvSpPr>
          <p:cNvPr id="4" name="Untertitel 3"/>
          <p:cNvSpPr>
            <a:spLocks noGrp="1"/>
          </p:cNvSpPr>
          <p:nvPr>
            <p:ph type="subTitle" idx="1"/>
          </p:nvPr>
        </p:nvSpPr>
        <p:spPr/>
        <p:txBody>
          <a:bodyPr/>
          <a:lstStyle/>
          <a:p>
            <a:r>
              <a:rPr lang="de-DE" dirty="0" err="1" smtClean="0"/>
              <a:t>Dictionaries</a:t>
            </a:r>
            <a:endParaRPr lang="de-DE" dirty="0"/>
          </a:p>
        </p:txBody>
      </p:sp>
    </p:spTree>
    <p:extLst>
      <p:ext uri="{BB962C8B-B14F-4D97-AF65-F5344CB8AC3E}">
        <p14:creationId xmlns:p14="http://schemas.microsoft.com/office/powerpoint/2010/main" val="3379822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Project </a:t>
            </a:r>
            <a:r>
              <a:rPr lang="de-DE" dirty="0" err="1" smtClean="0"/>
              <a:t>tasks</a:t>
            </a:r>
            <a:r>
              <a:rPr lang="de-DE" dirty="0" smtClean="0"/>
              <a:t> I.Ü.</a:t>
            </a:r>
            <a:endParaRPr lang="de-DE" dirty="0"/>
          </a:p>
        </p:txBody>
      </p:sp>
      <p:sp>
        <p:nvSpPr>
          <p:cNvPr id="3" name="Textplatzhalter 2"/>
          <p:cNvSpPr>
            <a:spLocks noGrp="1"/>
          </p:cNvSpPr>
          <p:nvPr>
            <p:ph type="body" sz="quarter" idx="10"/>
          </p:nvPr>
        </p:nvSpPr>
        <p:spPr/>
        <p:txBody>
          <a:bodyPr/>
          <a:lstStyle/>
          <a:p>
            <a:pPr marL="342900" indent="-342900">
              <a:buAutoNum type="arabicParenR"/>
            </a:pPr>
            <a:r>
              <a:rPr lang="de-DE" dirty="0" err="1" smtClean="0"/>
              <a:t>Kibana</a:t>
            </a:r>
            <a:r>
              <a:rPr lang="de-DE" dirty="0" smtClean="0"/>
              <a:t> ans Laufen bringen</a:t>
            </a:r>
          </a:p>
          <a:p>
            <a:pPr marL="342900" indent="-342900">
              <a:buAutoNum type="arabicParenR"/>
            </a:pPr>
            <a:r>
              <a:rPr lang="de-DE" dirty="0" smtClean="0"/>
              <a:t>Search Frontend/ </a:t>
            </a:r>
            <a:r>
              <a:rPr lang="de-DE" dirty="0" err="1" smtClean="0"/>
              <a:t>Result</a:t>
            </a:r>
            <a:r>
              <a:rPr lang="de-DE" dirty="0" smtClean="0"/>
              <a:t> Frontend   </a:t>
            </a:r>
            <a:r>
              <a:rPr lang="de-DE" dirty="0" smtClean="0">
                <a:sym typeface="Wingdings" panose="05000000000000000000" pitchFamily="2" charset="2"/>
              </a:rPr>
              <a:t> Jan</a:t>
            </a:r>
            <a:endParaRPr lang="de-DE" dirty="0" smtClean="0"/>
          </a:p>
          <a:p>
            <a:pPr marL="342900" indent="-342900">
              <a:buAutoNum type="arabicParenR"/>
            </a:pPr>
            <a:r>
              <a:rPr lang="de-DE" dirty="0" err="1" smtClean="0"/>
              <a:t>Tagging</a:t>
            </a:r>
            <a:r>
              <a:rPr lang="de-DE" dirty="0" smtClean="0"/>
              <a:t> Frontend</a:t>
            </a:r>
          </a:p>
          <a:p>
            <a:pPr marL="342900" indent="-342900">
              <a:buAutoNum type="arabicParenR"/>
            </a:pPr>
            <a:r>
              <a:rPr lang="de-DE" dirty="0" smtClean="0"/>
              <a:t>Create Search Pattern Frontend</a:t>
            </a:r>
          </a:p>
          <a:p>
            <a:pPr marL="342900" indent="-342900">
              <a:buAutoNum type="arabicParenR"/>
            </a:pPr>
            <a:r>
              <a:rPr lang="de-DE" dirty="0" err="1" smtClean="0"/>
              <a:t>Nutch</a:t>
            </a:r>
            <a:r>
              <a:rPr lang="de-DE" dirty="0" smtClean="0"/>
              <a:t> Suche um multiple URLs erweitern   </a:t>
            </a:r>
            <a:r>
              <a:rPr lang="de-DE" dirty="0" smtClean="0">
                <a:sym typeface="Wingdings" panose="05000000000000000000" pitchFamily="2" charset="2"/>
              </a:rPr>
              <a:t> Friedrich</a:t>
            </a:r>
            <a:endParaRPr lang="de-DE" dirty="0" smtClean="0"/>
          </a:p>
          <a:p>
            <a:r>
              <a:rPr lang="de-DE" dirty="0" err="1" smtClean="0">
                <a:solidFill>
                  <a:schemeClr val="accent5"/>
                </a:solidFill>
              </a:rPr>
              <a:t>Tagging</a:t>
            </a:r>
            <a:r>
              <a:rPr lang="de-DE" dirty="0" smtClean="0">
                <a:solidFill>
                  <a:schemeClr val="accent5"/>
                </a:solidFill>
              </a:rPr>
              <a:t> </a:t>
            </a:r>
            <a:r>
              <a:rPr lang="de-DE" dirty="0" err="1" smtClean="0">
                <a:solidFill>
                  <a:schemeClr val="accent5"/>
                </a:solidFill>
              </a:rPr>
              <a:t>Algorithm</a:t>
            </a:r>
            <a:r>
              <a:rPr lang="de-DE" dirty="0" smtClean="0">
                <a:solidFill>
                  <a:schemeClr val="accent5"/>
                </a:solidFill>
              </a:rPr>
              <a:t> </a:t>
            </a:r>
            <a:r>
              <a:rPr lang="de-DE" dirty="0" smtClean="0">
                <a:solidFill>
                  <a:schemeClr val="accent5"/>
                </a:solidFill>
                <a:sym typeface="Wingdings" panose="05000000000000000000" pitchFamily="2" charset="2"/>
              </a:rPr>
              <a:t> Andreas</a:t>
            </a:r>
            <a:endParaRPr lang="de-DE" dirty="0" smtClean="0">
              <a:solidFill>
                <a:schemeClr val="accent5"/>
              </a:solidFill>
            </a:endParaRPr>
          </a:p>
          <a:p>
            <a:r>
              <a:rPr lang="de-DE" dirty="0" err="1" smtClean="0"/>
              <a:t>Grouping</a:t>
            </a:r>
            <a:r>
              <a:rPr lang="de-DE" dirty="0" smtClean="0"/>
              <a:t>/</a:t>
            </a:r>
            <a:r>
              <a:rPr lang="de-DE" dirty="0" err="1" smtClean="0"/>
              <a:t>Classification</a:t>
            </a:r>
            <a:r>
              <a:rPr lang="de-DE" dirty="0" smtClean="0"/>
              <a:t> </a:t>
            </a:r>
            <a:r>
              <a:rPr lang="de-DE" dirty="0" err="1" smtClean="0"/>
              <a:t>of</a:t>
            </a:r>
            <a:r>
              <a:rPr lang="de-DE" dirty="0" smtClean="0"/>
              <a:t> Tags</a:t>
            </a:r>
          </a:p>
          <a:p>
            <a:r>
              <a:rPr lang="de-DE" dirty="0" err="1" smtClean="0"/>
              <a:t>Klassification</a:t>
            </a:r>
            <a:r>
              <a:rPr lang="de-DE" dirty="0" smtClean="0"/>
              <a:t> </a:t>
            </a:r>
            <a:r>
              <a:rPr lang="de-DE" dirty="0" err="1" smtClean="0"/>
              <a:t>Algorithm</a:t>
            </a:r>
            <a:r>
              <a:rPr lang="de-DE" dirty="0" smtClean="0"/>
              <a:t> (relevant </a:t>
            </a:r>
            <a:r>
              <a:rPr lang="de-DE" dirty="0" err="1" smtClean="0"/>
              <a:t>document</a:t>
            </a:r>
            <a:r>
              <a:rPr lang="de-DE" dirty="0" smtClean="0"/>
              <a:t> </a:t>
            </a:r>
            <a:r>
              <a:rPr lang="de-DE" dirty="0" err="1" smtClean="0"/>
              <a:t>or</a:t>
            </a:r>
            <a:r>
              <a:rPr lang="de-DE" dirty="0" smtClean="0"/>
              <a:t> not)</a:t>
            </a:r>
            <a:r>
              <a:rPr lang="de-DE" dirty="0"/>
              <a:t> </a:t>
            </a:r>
            <a:endParaRPr lang="de-DE" dirty="0" smtClean="0"/>
          </a:p>
          <a:p>
            <a:r>
              <a:rPr lang="de-DE" dirty="0" smtClean="0"/>
              <a:t>Google </a:t>
            </a:r>
            <a:r>
              <a:rPr lang="de-DE" dirty="0"/>
              <a:t>Suche für </a:t>
            </a:r>
            <a:r>
              <a:rPr lang="de-DE" dirty="0" err="1"/>
              <a:t>Seeds</a:t>
            </a:r>
            <a:endParaRPr lang="de-DE" dirty="0"/>
          </a:p>
          <a:p>
            <a:endParaRPr lang="de-DE" dirty="0"/>
          </a:p>
        </p:txBody>
      </p:sp>
      <p:sp>
        <p:nvSpPr>
          <p:cNvPr id="4" name="Untertitel 3"/>
          <p:cNvSpPr>
            <a:spLocks noGrp="1"/>
          </p:cNvSpPr>
          <p:nvPr>
            <p:ph type="subTitle" idx="1"/>
          </p:nvPr>
        </p:nvSpPr>
        <p:spPr/>
        <p:txBody>
          <a:bodyPr/>
          <a:lstStyle/>
          <a:p>
            <a:endParaRPr lang="de-DE" dirty="0"/>
          </a:p>
        </p:txBody>
      </p:sp>
      <p:sp>
        <p:nvSpPr>
          <p:cNvPr id="5" name="Abgerundetes Rechteck 4"/>
          <p:cNvSpPr/>
          <p:nvPr/>
        </p:nvSpPr>
        <p:spPr>
          <a:xfrm>
            <a:off x="6165057" y="3121819"/>
            <a:ext cx="2264568" cy="53578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IBM NLU/Discovery</a:t>
            </a:r>
            <a:endParaRPr lang="de-DE" dirty="0"/>
          </a:p>
        </p:txBody>
      </p:sp>
    </p:spTree>
    <p:extLst>
      <p:ext uri="{BB962C8B-B14F-4D97-AF65-F5344CB8AC3E}">
        <p14:creationId xmlns:p14="http://schemas.microsoft.com/office/powerpoint/2010/main" val="2616671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800" dirty="0" smtClean="0"/>
              <a:t>Volltextsuche von Schlagwörtern Ohne Trainieren</a:t>
            </a:r>
            <a:endParaRPr lang="de-DE" sz="2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1750"/>
            <a:ext cx="9188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851" y="2638181"/>
            <a:ext cx="3474085" cy="155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105" y="1902025"/>
            <a:ext cx="3604895" cy="1905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 y="3631832"/>
            <a:ext cx="4043680" cy="1333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28721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800" dirty="0" smtClean="0"/>
              <a:t>Volltextsuche von Schlagwörtern Ohne Trainieren</a:t>
            </a:r>
            <a:endParaRPr lang="de-DE" sz="28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0110"/>
            <a:ext cx="9156700" cy="53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075" y="1130132"/>
            <a:ext cx="3487615" cy="3582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744" y="1535303"/>
            <a:ext cx="3709514" cy="2943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896" y="2090074"/>
            <a:ext cx="3817694" cy="113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a:xfrm>
            <a:off x="1412631" y="2784231"/>
            <a:ext cx="2485292" cy="445546"/>
          </a:xfrm>
          <a:prstGeom prst="rect">
            <a:avLst/>
          </a:prstGeom>
          <a:solidFill>
            <a:schemeClr val="tx2">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Rechteck 11"/>
          <p:cNvSpPr/>
          <p:nvPr/>
        </p:nvSpPr>
        <p:spPr>
          <a:xfrm>
            <a:off x="4050323" y="3839308"/>
            <a:ext cx="2485292" cy="639464"/>
          </a:xfrm>
          <a:prstGeom prst="rect">
            <a:avLst/>
          </a:prstGeom>
          <a:solidFill>
            <a:schemeClr val="tx2">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Rechteck 12"/>
          <p:cNvSpPr/>
          <p:nvPr/>
        </p:nvSpPr>
        <p:spPr>
          <a:xfrm>
            <a:off x="6746630" y="1875692"/>
            <a:ext cx="2354919" cy="328246"/>
          </a:xfrm>
          <a:prstGeom prst="rect">
            <a:avLst/>
          </a:prstGeom>
          <a:solidFill>
            <a:schemeClr val="tx2">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 name="Rechteck 13"/>
          <p:cNvSpPr/>
          <p:nvPr/>
        </p:nvSpPr>
        <p:spPr>
          <a:xfrm>
            <a:off x="6746630" y="2757324"/>
            <a:ext cx="2354919" cy="328246"/>
          </a:xfrm>
          <a:prstGeom prst="rect">
            <a:avLst/>
          </a:prstGeom>
          <a:solidFill>
            <a:schemeClr val="tx2">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 name="Rechteck 14"/>
          <p:cNvSpPr/>
          <p:nvPr/>
        </p:nvSpPr>
        <p:spPr>
          <a:xfrm>
            <a:off x="6746629" y="3557958"/>
            <a:ext cx="2354919" cy="328246"/>
          </a:xfrm>
          <a:prstGeom prst="rect">
            <a:avLst/>
          </a:prstGeom>
          <a:solidFill>
            <a:schemeClr val="tx2">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267832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0383" y="1724842"/>
            <a:ext cx="3047322" cy="201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lstStyle/>
          <a:p>
            <a:r>
              <a:rPr lang="de-DE" dirty="0" err="1" smtClean="0"/>
              <a:t>Tranieren</a:t>
            </a:r>
            <a:r>
              <a:rPr lang="de-DE" dirty="0" smtClean="0"/>
              <a:t> um </a:t>
            </a:r>
            <a:r>
              <a:rPr lang="de-DE" dirty="0" err="1" smtClean="0"/>
              <a:t>Suchergbnis</a:t>
            </a:r>
            <a:r>
              <a:rPr lang="de-DE" dirty="0" smtClean="0"/>
              <a:t> zu verbessern</a:t>
            </a:r>
            <a:endParaRPr lang="de-DE"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81282"/>
            <a:ext cx="8974917" cy="543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9041" y="2633377"/>
            <a:ext cx="3437813" cy="131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574" y="2963562"/>
            <a:ext cx="3399123" cy="1189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a:xfrm>
            <a:off x="460138" y="1902139"/>
            <a:ext cx="1722121" cy="106142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OHNE TRAINING</a:t>
            </a:r>
          </a:p>
          <a:p>
            <a:pPr algn="ctr"/>
            <a:r>
              <a:rPr lang="de-DE" dirty="0" smtClean="0"/>
              <a:t>Probleme bei Tabellen</a:t>
            </a:r>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93" y="2967448"/>
            <a:ext cx="1587766" cy="1272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9484" y="4405446"/>
            <a:ext cx="2606470" cy="659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Pfeil nach rechts 5"/>
          <p:cNvSpPr/>
          <p:nvPr/>
        </p:nvSpPr>
        <p:spPr>
          <a:xfrm>
            <a:off x="339968" y="4624754"/>
            <a:ext cx="4284785" cy="32824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feld 6"/>
          <p:cNvSpPr txBox="1"/>
          <p:nvPr/>
        </p:nvSpPr>
        <p:spPr>
          <a:xfrm>
            <a:off x="668217" y="4472352"/>
            <a:ext cx="3757503" cy="307777"/>
          </a:xfrm>
          <a:prstGeom prst="rect">
            <a:avLst/>
          </a:prstGeom>
          <a:noFill/>
        </p:spPr>
        <p:txBody>
          <a:bodyPr wrap="none" rtlCol="0">
            <a:spAutoFit/>
          </a:bodyPr>
          <a:lstStyle/>
          <a:p>
            <a:r>
              <a:rPr lang="de-DE" sz="1400" dirty="0" smtClean="0"/>
              <a:t>Training führt zu verwertbarem Suchergebnis</a:t>
            </a:r>
            <a:endParaRPr lang="de-DE" sz="1400" dirty="0" smtClean="0"/>
          </a:p>
        </p:txBody>
      </p:sp>
    </p:spTree>
    <p:extLst>
      <p:ext uri="{BB962C8B-B14F-4D97-AF65-F5344CB8AC3E}">
        <p14:creationId xmlns:p14="http://schemas.microsoft.com/office/powerpoint/2010/main" val="20483596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 y="1237050"/>
            <a:ext cx="833755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lstStyle/>
          <a:p>
            <a:r>
              <a:rPr lang="de-DE" sz="2800" dirty="0" smtClean="0"/>
              <a:t>Antwort auf komplexe Anfragen dank </a:t>
            </a:r>
            <a:r>
              <a:rPr lang="de-DE" sz="2800" dirty="0" err="1" smtClean="0"/>
              <a:t>Entities</a:t>
            </a:r>
            <a:r>
              <a:rPr lang="de-DE" sz="2800" dirty="0" smtClean="0"/>
              <a:t> und </a:t>
            </a:r>
            <a:r>
              <a:rPr lang="de-DE" sz="2800" dirty="0" err="1" smtClean="0"/>
              <a:t>Concepts</a:t>
            </a:r>
            <a:endParaRPr lang="de-DE"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650" y="1659990"/>
            <a:ext cx="2370494" cy="348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240" y="2143760"/>
            <a:ext cx="3528736" cy="266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Pfeil nach links 4"/>
          <p:cNvSpPr/>
          <p:nvPr/>
        </p:nvSpPr>
        <p:spPr>
          <a:xfrm rot="21071442">
            <a:off x="4224585" y="1993899"/>
            <a:ext cx="1953372" cy="299720"/>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4241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4" name="Textfeld 3"/>
          <p:cNvSpPr txBox="1"/>
          <p:nvPr/>
        </p:nvSpPr>
        <p:spPr>
          <a:xfrm>
            <a:off x="2699792" y="2139702"/>
            <a:ext cx="1656184" cy="923330"/>
          </a:xfrm>
          <a:prstGeom prst="rect">
            <a:avLst/>
          </a:prstGeom>
          <a:noFill/>
        </p:spPr>
        <p:txBody>
          <a:bodyPr wrap="square" rtlCol="0">
            <a:spAutoFit/>
          </a:bodyPr>
          <a:lstStyle/>
          <a:p>
            <a:r>
              <a:rPr lang="de-DE" dirty="0" err="1" smtClean="0"/>
              <a:t>Machine</a:t>
            </a:r>
            <a:r>
              <a:rPr lang="de-DE" dirty="0" smtClean="0"/>
              <a:t> Learning Modelle</a:t>
            </a:r>
            <a:endParaRPr lang="de-DE" dirty="0"/>
          </a:p>
        </p:txBody>
      </p:sp>
      <p:sp>
        <p:nvSpPr>
          <p:cNvPr id="5" name="Textfeld 4"/>
          <p:cNvSpPr txBox="1"/>
          <p:nvPr/>
        </p:nvSpPr>
        <p:spPr>
          <a:xfrm>
            <a:off x="683568" y="1447204"/>
            <a:ext cx="1656184" cy="923330"/>
          </a:xfrm>
          <a:prstGeom prst="rect">
            <a:avLst/>
          </a:prstGeom>
          <a:noFill/>
        </p:spPr>
        <p:txBody>
          <a:bodyPr wrap="square" rtlCol="0">
            <a:spAutoFit/>
          </a:bodyPr>
          <a:lstStyle/>
          <a:p>
            <a:r>
              <a:rPr lang="de-DE" dirty="0" smtClean="0"/>
              <a:t>Watson Knowledge Studio</a:t>
            </a:r>
            <a:endParaRPr lang="de-DE" dirty="0"/>
          </a:p>
        </p:txBody>
      </p:sp>
      <p:sp>
        <p:nvSpPr>
          <p:cNvPr id="6" name="Textfeld 5"/>
          <p:cNvSpPr txBox="1"/>
          <p:nvPr/>
        </p:nvSpPr>
        <p:spPr>
          <a:xfrm>
            <a:off x="2699792" y="2865893"/>
            <a:ext cx="1656184" cy="369332"/>
          </a:xfrm>
          <a:prstGeom prst="rect">
            <a:avLst/>
          </a:prstGeom>
          <a:noFill/>
        </p:spPr>
        <p:txBody>
          <a:bodyPr wrap="square" rtlCol="0">
            <a:spAutoFit/>
          </a:bodyPr>
          <a:lstStyle/>
          <a:p>
            <a:r>
              <a:rPr lang="de-DE" dirty="0" smtClean="0"/>
              <a:t>Dokumente</a:t>
            </a:r>
            <a:endParaRPr lang="de-DE" dirty="0"/>
          </a:p>
        </p:txBody>
      </p:sp>
      <p:sp>
        <p:nvSpPr>
          <p:cNvPr id="7" name="Textfeld 6"/>
          <p:cNvSpPr txBox="1"/>
          <p:nvPr/>
        </p:nvSpPr>
        <p:spPr>
          <a:xfrm>
            <a:off x="3779912" y="2139703"/>
            <a:ext cx="1296144" cy="923330"/>
          </a:xfrm>
          <a:prstGeom prst="rect">
            <a:avLst/>
          </a:prstGeom>
          <a:noFill/>
        </p:spPr>
        <p:txBody>
          <a:bodyPr wrap="square" rtlCol="0">
            <a:spAutoFit/>
          </a:bodyPr>
          <a:lstStyle/>
          <a:p>
            <a:r>
              <a:rPr lang="de-DE" dirty="0" smtClean="0"/>
              <a:t>Regelbasierte Modelle</a:t>
            </a:r>
            <a:endParaRPr lang="de-DE" dirty="0"/>
          </a:p>
        </p:txBody>
      </p:sp>
      <p:sp>
        <p:nvSpPr>
          <p:cNvPr id="8" name="Textfeld 7"/>
          <p:cNvSpPr txBox="1"/>
          <p:nvPr/>
        </p:nvSpPr>
        <p:spPr>
          <a:xfrm>
            <a:off x="2699792" y="3142892"/>
            <a:ext cx="1656184" cy="369332"/>
          </a:xfrm>
          <a:prstGeom prst="rect">
            <a:avLst/>
          </a:prstGeom>
          <a:noFill/>
        </p:spPr>
        <p:txBody>
          <a:bodyPr wrap="square" rtlCol="0">
            <a:spAutoFit/>
          </a:bodyPr>
          <a:lstStyle/>
          <a:p>
            <a:r>
              <a:rPr lang="de-DE" dirty="0" smtClean="0"/>
              <a:t>Dokumente</a:t>
            </a:r>
            <a:endParaRPr lang="de-DE" dirty="0"/>
          </a:p>
        </p:txBody>
      </p:sp>
    </p:spTree>
    <p:extLst>
      <p:ext uri="{BB962C8B-B14F-4D97-AF65-F5344CB8AC3E}">
        <p14:creationId xmlns:p14="http://schemas.microsoft.com/office/powerpoint/2010/main" val="269934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3852" y="1598726"/>
            <a:ext cx="7585611" cy="2412171"/>
          </a:xfrm>
        </p:spPr>
        <p:txBody>
          <a:bodyPr/>
          <a:lstStyle/>
          <a:p>
            <a:r>
              <a:rPr lang="de-DE" sz="4000" dirty="0" smtClean="0"/>
              <a:t>Tutorial</a:t>
            </a:r>
            <a:br>
              <a:rPr lang="de-DE" sz="4000" dirty="0" smtClean="0"/>
            </a:br>
            <a:r>
              <a:rPr lang="it-IT" sz="2000" dirty="0" smtClean="0"/>
              <a:t/>
            </a:r>
            <a:br>
              <a:rPr lang="it-IT" sz="2000" dirty="0" smtClean="0"/>
            </a:br>
            <a:r>
              <a:rPr lang="de-DE" sz="1800" b="1" dirty="0" err="1" smtClean="0"/>
              <a:t>Reply</a:t>
            </a:r>
            <a:r>
              <a:rPr lang="de-DE" sz="1800" b="1" dirty="0" smtClean="0"/>
              <a:t> Unternehmenspräsentation </a:t>
            </a:r>
            <a:r>
              <a:rPr lang="de-DE" sz="1800" b="1" dirty="0"/>
              <a:t/>
            </a:r>
            <a:br>
              <a:rPr lang="de-DE" sz="1800" b="1" dirty="0"/>
            </a:br>
            <a:r>
              <a:rPr lang="de-DE" sz="1800" dirty="0" smtClean="0"/>
              <a:t> </a:t>
            </a:r>
            <a:endParaRPr lang="it-IT" sz="1800" dirty="0"/>
          </a:p>
        </p:txBody>
      </p:sp>
      <p:sp>
        <p:nvSpPr>
          <p:cNvPr id="4" name="Subtitle 3"/>
          <p:cNvSpPr>
            <a:spLocks noGrp="1"/>
          </p:cNvSpPr>
          <p:nvPr>
            <p:ph type="subTitle" idx="1"/>
          </p:nvPr>
        </p:nvSpPr>
        <p:spPr>
          <a:xfrm>
            <a:off x="573852" y="4010897"/>
            <a:ext cx="7585612" cy="328820"/>
          </a:xfrm>
        </p:spPr>
        <p:txBody>
          <a:bodyPr/>
          <a:lstStyle/>
          <a:p>
            <a:r>
              <a:rPr lang="it-IT" dirty="0" smtClean="0"/>
              <a:t>Dr. Thomas Zachrau | Partner </a:t>
            </a:r>
            <a:r>
              <a:rPr lang="it-IT" dirty="0" err="1" smtClean="0"/>
              <a:t>der</a:t>
            </a:r>
            <a:r>
              <a:rPr lang="it-IT" dirty="0" smtClean="0"/>
              <a:t> </a:t>
            </a:r>
            <a:r>
              <a:rPr lang="it-IT" dirty="0" err="1" smtClean="0"/>
              <a:t>Reply</a:t>
            </a:r>
            <a:r>
              <a:rPr lang="it-IT" dirty="0" smtClean="0"/>
              <a:t> AG </a:t>
            </a:r>
          </a:p>
          <a:p>
            <a:r>
              <a:rPr lang="it-IT" sz="1400" dirty="0" smtClean="0"/>
              <a:t>t.zachrau@reply.de</a:t>
            </a:r>
            <a:endParaRPr lang="it-IT" sz="1400" dirty="0"/>
          </a:p>
        </p:txBody>
      </p:sp>
    </p:spTree>
    <p:extLst>
      <p:ext uri="{BB962C8B-B14F-4D97-AF65-F5344CB8AC3E}">
        <p14:creationId xmlns:p14="http://schemas.microsoft.com/office/powerpoint/2010/main" val="57520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dirty="0"/>
          </a:p>
        </p:txBody>
      </p:sp>
      <p:sp>
        <p:nvSpPr>
          <p:cNvPr id="4" name="Titel 3"/>
          <p:cNvSpPr>
            <a:spLocks noGrp="1"/>
          </p:cNvSpPr>
          <p:nvPr>
            <p:ph type="title"/>
          </p:nvPr>
        </p:nvSpPr>
        <p:spPr/>
        <p:txBody>
          <a:bodyPr/>
          <a:lstStyle/>
          <a:p>
            <a:r>
              <a:rPr lang="de-DE" dirty="0" smtClean="0"/>
              <a:t>Was macht Discovery</a:t>
            </a:r>
            <a:endParaRPr lang="de-DE" dirty="0"/>
          </a:p>
        </p:txBody>
      </p:sp>
      <p:pic>
        <p:nvPicPr>
          <p:cNvPr id="3074" name="Picture 2" descr="Cognitive Discovery development pa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52" y="1498624"/>
            <a:ext cx="8217677" cy="204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6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Untertitel 2"/>
          <p:cNvSpPr>
            <a:spLocks noGrp="1"/>
          </p:cNvSpPr>
          <p:nvPr>
            <p:ph type="subTitle" idx="1"/>
          </p:nvPr>
        </p:nvSpPr>
        <p:spPr/>
        <p:txBody>
          <a:bodyPr/>
          <a:lstStyle/>
          <a:p>
            <a:endParaRPr lang="de-DE"/>
          </a:p>
        </p:txBody>
      </p:sp>
      <p:sp>
        <p:nvSpPr>
          <p:cNvPr id="4" name="Inhaltsplatzhalter 3"/>
          <p:cNvSpPr>
            <a:spLocks noGrp="1"/>
          </p:cNvSpPr>
          <p:nvPr>
            <p:ph idx="10"/>
          </p:nvPr>
        </p:nvSpPr>
        <p:spPr/>
        <p:txBody>
          <a:bodyPr/>
          <a:lstStyle/>
          <a:p>
            <a:r>
              <a:rPr lang="de-DE" dirty="0" smtClean="0"/>
              <a:t>Wie NLU, aber für viele Texte</a:t>
            </a:r>
          </a:p>
          <a:p>
            <a:r>
              <a:rPr lang="de-DE" dirty="0" smtClean="0"/>
              <a:t>Explizite </a:t>
            </a:r>
            <a:r>
              <a:rPr lang="de-DE" dirty="0" err="1" smtClean="0"/>
              <a:t>Dictionaries</a:t>
            </a:r>
            <a:r>
              <a:rPr lang="de-DE" dirty="0" smtClean="0"/>
              <a:t> oder explizite Testmuster können hinzugefügt werden (Eigene Modelle -  Knowledge Studio)</a:t>
            </a:r>
          </a:p>
          <a:p>
            <a:r>
              <a:rPr lang="de-DE" dirty="0" smtClean="0"/>
              <a:t>Erkennen der Zusammenhänge zwischen Nomen untereinander</a:t>
            </a:r>
          </a:p>
          <a:p>
            <a:endParaRPr lang="de-DE" dirty="0" smtClean="0"/>
          </a:p>
          <a:p>
            <a:endParaRPr lang="de-DE" dirty="0"/>
          </a:p>
        </p:txBody>
      </p:sp>
    </p:spTree>
    <p:extLst>
      <p:ext uri="{BB962C8B-B14F-4D97-AF65-F5344CB8AC3E}">
        <p14:creationId xmlns:p14="http://schemas.microsoft.com/office/powerpoint/2010/main" val="366744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Anwendungsfall GDPR</a:t>
            </a:r>
            <a:endParaRPr lang="de-DE" dirty="0"/>
          </a:p>
        </p:txBody>
      </p:sp>
      <p:sp>
        <p:nvSpPr>
          <p:cNvPr id="3" name="Untertitel 2"/>
          <p:cNvSpPr>
            <a:spLocks noGrp="1"/>
          </p:cNvSpPr>
          <p:nvPr>
            <p:ph type="subTitle" idx="1"/>
          </p:nvPr>
        </p:nvSpPr>
        <p:spPr/>
        <p:txBody>
          <a:bodyPr/>
          <a:lstStyle/>
          <a:p>
            <a:endParaRPr lang="de-DE"/>
          </a:p>
        </p:txBody>
      </p:sp>
      <p:sp>
        <p:nvSpPr>
          <p:cNvPr id="4" name="Inhaltsplatzhalter 3"/>
          <p:cNvSpPr>
            <a:spLocks noGrp="1"/>
          </p:cNvSpPr>
          <p:nvPr>
            <p:ph idx="10"/>
          </p:nvPr>
        </p:nvSpPr>
        <p:spPr/>
        <p:txBody>
          <a:bodyPr/>
          <a:lstStyle/>
          <a:p>
            <a:r>
              <a:rPr lang="de-DE" dirty="0" smtClean="0"/>
              <a:t>Gesetze §23  Paragraphen</a:t>
            </a:r>
          </a:p>
          <a:p>
            <a:r>
              <a:rPr lang="de-DE" dirty="0" err="1" smtClean="0"/>
              <a:t>Dictionary</a:t>
            </a:r>
            <a:r>
              <a:rPr lang="de-DE" dirty="0" smtClean="0"/>
              <a:t> für Personen</a:t>
            </a:r>
          </a:p>
          <a:p>
            <a:pPr marL="0" indent="0">
              <a:buNone/>
            </a:pPr>
            <a:endParaRPr lang="de-DE" dirty="0"/>
          </a:p>
        </p:txBody>
      </p:sp>
    </p:spTree>
    <p:extLst>
      <p:ext uri="{BB962C8B-B14F-4D97-AF65-F5344CB8AC3E}">
        <p14:creationId xmlns:p14="http://schemas.microsoft.com/office/powerpoint/2010/main" val="32704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603248" y="1622251"/>
            <a:ext cx="7937501" cy="196552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de-DE" dirty="0" smtClean="0"/>
              <a:t>Data Collection</a:t>
            </a:r>
            <a:endParaRPr lang="de-DE" dirty="0"/>
          </a:p>
        </p:txBody>
      </p:sp>
      <p:sp>
        <p:nvSpPr>
          <p:cNvPr id="11" name="Pfeil nach rechts 10"/>
          <p:cNvSpPr/>
          <p:nvPr/>
        </p:nvSpPr>
        <p:spPr>
          <a:xfrm>
            <a:off x="2977116" y="2731131"/>
            <a:ext cx="2551815" cy="522432"/>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smtClean="0"/>
              <a:t>Discovery Service Grundlagen</a:t>
            </a:r>
            <a:endParaRPr lang="de-DE" dirty="0"/>
          </a:p>
        </p:txBody>
      </p:sp>
      <p:sp>
        <p:nvSpPr>
          <p:cNvPr id="4" name="Inhaltsplatzhalter 3"/>
          <p:cNvSpPr>
            <a:spLocks noGrp="1"/>
          </p:cNvSpPr>
          <p:nvPr>
            <p:ph idx="10"/>
          </p:nvPr>
        </p:nvSpPr>
        <p:spPr/>
        <p:txBody>
          <a:bodyPr/>
          <a:lstStyle/>
          <a:p>
            <a:endParaRPr lang="de-DE"/>
          </a:p>
        </p:txBody>
      </p:sp>
      <p:sp>
        <p:nvSpPr>
          <p:cNvPr id="6" name="Abgerundetes Rechteck 5"/>
          <p:cNvSpPr/>
          <p:nvPr/>
        </p:nvSpPr>
        <p:spPr>
          <a:xfrm>
            <a:off x="5528931" y="2130032"/>
            <a:ext cx="1871330" cy="1202198"/>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de-DE" dirty="0" smtClean="0"/>
              <a:t>Index</a:t>
            </a:r>
            <a:endParaRPr lang="de-DE" dirty="0"/>
          </a:p>
        </p:txBody>
      </p:sp>
      <p:sp>
        <p:nvSpPr>
          <p:cNvPr id="7" name="Abgerundetes Rechteck 6"/>
          <p:cNvSpPr/>
          <p:nvPr/>
        </p:nvSpPr>
        <p:spPr>
          <a:xfrm>
            <a:off x="999460" y="2361952"/>
            <a:ext cx="1977656" cy="891611"/>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de-DE" dirty="0" err="1" smtClean="0"/>
              <a:t>Orginale</a:t>
            </a:r>
            <a:r>
              <a:rPr lang="de-DE" dirty="0" smtClean="0"/>
              <a:t/>
            </a:r>
            <a:br>
              <a:rPr lang="de-DE" dirty="0" smtClean="0"/>
            </a:br>
            <a:r>
              <a:rPr lang="de-DE" dirty="0" smtClean="0"/>
              <a:t>(PDF, HTML)</a:t>
            </a:r>
            <a:endParaRPr lang="de-DE" dirty="0"/>
          </a:p>
        </p:txBody>
      </p:sp>
      <p:sp>
        <p:nvSpPr>
          <p:cNvPr id="8" name="Abgerundetes Rechteck 7"/>
          <p:cNvSpPr/>
          <p:nvPr/>
        </p:nvSpPr>
        <p:spPr>
          <a:xfrm>
            <a:off x="3200400" y="2192639"/>
            <a:ext cx="1977656" cy="12941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de-DE" dirty="0" smtClean="0"/>
              <a:t>Konfiguration</a:t>
            </a:r>
            <a:endParaRPr lang="de-DE" dirty="0"/>
          </a:p>
        </p:txBody>
      </p:sp>
      <p:sp>
        <p:nvSpPr>
          <p:cNvPr id="9" name="Abgerundetes Rechteck 8"/>
          <p:cNvSpPr/>
          <p:nvPr/>
        </p:nvSpPr>
        <p:spPr>
          <a:xfrm>
            <a:off x="3370519" y="2671868"/>
            <a:ext cx="712383" cy="6296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de-DE" dirty="0" smtClean="0"/>
              <a:t>Entity</a:t>
            </a:r>
            <a:endParaRPr lang="de-DE" dirty="0"/>
          </a:p>
        </p:txBody>
      </p:sp>
      <p:sp>
        <p:nvSpPr>
          <p:cNvPr id="10" name="Abgerundetes Rechteck 9"/>
          <p:cNvSpPr/>
          <p:nvPr/>
        </p:nvSpPr>
        <p:spPr>
          <a:xfrm>
            <a:off x="4359347" y="2731131"/>
            <a:ext cx="712383" cy="6296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de-DE" dirty="0" smtClean="0"/>
              <a:t>Sentiment</a:t>
            </a:r>
            <a:endParaRPr lang="de-DE" dirty="0"/>
          </a:p>
        </p:txBody>
      </p:sp>
      <p:sp>
        <p:nvSpPr>
          <p:cNvPr id="12" name="Abgerundetes Rechteck 11"/>
          <p:cNvSpPr/>
          <p:nvPr/>
        </p:nvSpPr>
        <p:spPr>
          <a:xfrm>
            <a:off x="3636333" y="3792446"/>
            <a:ext cx="4646430" cy="1202198"/>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de-DE" dirty="0" smtClean="0"/>
              <a:t>Query</a:t>
            </a:r>
            <a:br>
              <a:rPr lang="de-DE" dirty="0" smtClean="0"/>
            </a:br>
            <a:r>
              <a:rPr lang="de-DE" dirty="0" smtClean="0"/>
              <a:t>Sprache, Aggregation, Einschränkung, Parameter</a:t>
            </a:r>
            <a:endParaRPr lang="de-DE" dirty="0"/>
          </a:p>
        </p:txBody>
      </p:sp>
      <p:sp>
        <p:nvSpPr>
          <p:cNvPr id="13" name="Pfeil nach unten 12"/>
          <p:cNvSpPr/>
          <p:nvPr/>
        </p:nvSpPr>
        <p:spPr>
          <a:xfrm rot="10306281">
            <a:off x="6241310" y="3065966"/>
            <a:ext cx="988828" cy="1009015"/>
          </a:xfrm>
          <a:prstGeom prst="down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74689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Fragen;</a:t>
            </a:r>
            <a:endParaRPr lang="de-DE" dirty="0"/>
          </a:p>
        </p:txBody>
      </p:sp>
      <p:sp>
        <p:nvSpPr>
          <p:cNvPr id="3" name="Untertitel 2"/>
          <p:cNvSpPr>
            <a:spLocks noGrp="1"/>
          </p:cNvSpPr>
          <p:nvPr>
            <p:ph type="subTitle" idx="1"/>
          </p:nvPr>
        </p:nvSpPr>
        <p:spPr/>
        <p:txBody>
          <a:bodyPr/>
          <a:lstStyle/>
          <a:p>
            <a:endParaRPr lang="de-DE" dirty="0"/>
          </a:p>
        </p:txBody>
      </p:sp>
      <p:sp>
        <p:nvSpPr>
          <p:cNvPr id="4" name="Inhaltsplatzhalter 3"/>
          <p:cNvSpPr>
            <a:spLocks noGrp="1"/>
          </p:cNvSpPr>
          <p:nvPr>
            <p:ph idx="10"/>
          </p:nvPr>
        </p:nvSpPr>
        <p:spPr/>
        <p:txBody>
          <a:bodyPr/>
          <a:lstStyle/>
          <a:p>
            <a:r>
              <a:rPr lang="de-DE" dirty="0" smtClean="0"/>
              <a:t>Multiple Sprachen per Collection?</a:t>
            </a:r>
            <a:endParaRPr lang="de-DE" dirty="0"/>
          </a:p>
        </p:txBody>
      </p:sp>
    </p:spTree>
    <p:extLst>
      <p:ext uri="{BB962C8B-B14F-4D97-AF65-F5344CB8AC3E}">
        <p14:creationId xmlns:p14="http://schemas.microsoft.com/office/powerpoint/2010/main" val="12722604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eply">
  <a:themeElements>
    <a:clrScheme name="Custom 28">
      <a:dk1>
        <a:srgbClr val="000000"/>
      </a:dk1>
      <a:lt1>
        <a:sysClr val="window" lastClr="FFFFFF"/>
      </a:lt1>
      <a:dk2>
        <a:srgbClr val="053238"/>
      </a:dk2>
      <a:lt2>
        <a:srgbClr val="00B13F"/>
      </a:lt2>
      <a:accent1>
        <a:srgbClr val="8EF050"/>
      </a:accent1>
      <a:accent2>
        <a:srgbClr val="00B140"/>
      </a:accent2>
      <a:accent3>
        <a:srgbClr val="2E7CFA"/>
      </a:accent3>
      <a:accent4>
        <a:srgbClr val="940758"/>
      </a:accent4>
      <a:accent5>
        <a:srgbClr val="F54343"/>
      </a:accent5>
      <a:accent6>
        <a:srgbClr val="FFC000"/>
      </a:accent6>
      <a:hlink>
        <a:srgbClr val="D1E420"/>
      </a:hlink>
      <a:folHlink>
        <a:srgbClr val="22C0BC"/>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extLst>
    <a:ext uri="{05A4C25C-085E-4340-85A3-A5531E510DB2}">
      <thm15:themeFamily xmlns="" xmlns:thm15="http://schemas.microsoft.com/office/thememl/2012/main" name="Presentation4" id="{097ED64C-1469-4E9B-A6EE-E169F18D7DB3}" vid="{B73C506B-0DF6-4CFA-9B1D-8AAF7C797600}"/>
    </a:ext>
  </a:extLst>
</a:theme>
</file>

<file path=ppt/theme/theme2.xml><?xml version="1.0" encoding="utf-8"?>
<a:theme xmlns:a="http://schemas.openxmlformats.org/drawingml/2006/main" name="1_White Master">
  <a:themeElements>
    <a:clrScheme name="RIG-2015a">
      <a:dk1>
        <a:srgbClr val="000000"/>
      </a:dk1>
      <a:lt1>
        <a:srgbClr val="FFFFFF"/>
      </a:lt1>
      <a:dk2>
        <a:srgbClr val="FFFFFF"/>
      </a:dk2>
      <a:lt2>
        <a:srgbClr val="6697C3"/>
      </a:lt2>
      <a:accent1>
        <a:srgbClr val="00529B"/>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Gartner Blue">
      <a:srgbClr val="00529B"/>
    </a:custClr>
    <a:custClr name="Green">
      <a:srgbClr val="46A33F"/>
    </a:custClr>
    <a:custClr name="Orange">
      <a:srgbClr val="E5550D"/>
    </a:custClr>
    <a:custClr name="Gartner Blue 40%">
      <a:srgbClr val="6697C3"/>
    </a:custClr>
    <a:custClr name="Gold">
      <a:srgbClr val="FCAF17"/>
    </a:custClr>
    <a:custClr name="Purple">
      <a:srgbClr val="56129D"/>
    </a:custClr>
    <a:custClr name="Red">
      <a:srgbClr val="AC0000"/>
    </a:custClr>
    <a:custClr name="Dark Blue">
      <a:srgbClr val="00254C"/>
    </a:custClr>
    <a:custClr name="Grey 40%">
      <a:srgbClr val="666666"/>
    </a:custClr>
    <a:custClr name="Bright Blue">
      <a:srgbClr val="00A5E3"/>
    </a:custClr>
    <a:custClr name="Gartner Blue 70%">
      <a:srgbClr val="B2CBE1"/>
    </a:custClr>
    <a:custClr name="Green 70%">
      <a:srgbClr val="C7E3C5"/>
    </a:custClr>
    <a:custClr name="Orange 70%">
      <a:srgbClr val="F3CDB2"/>
    </a:custClr>
    <a:custClr name="Gartner Blue 10%">
      <a:srgbClr val="E0EAF3"/>
    </a:custClr>
    <a:custClr name="Gold 70%">
      <a:srgbClr val="FEDFA2"/>
    </a:custClr>
    <a:custClr name="Purple 70%">
      <a:srgbClr val="CCB7E1"/>
    </a:custClr>
    <a:custClr name="Red 70%">
      <a:srgbClr val="DE9999"/>
    </a:custClr>
    <a:custClr name="Dark Blue 70%">
      <a:srgbClr val="B2BDC9"/>
    </a:custClr>
    <a:custClr name="Grey 70%">
      <a:srgbClr val="B2B2B2"/>
    </a:custClr>
    <a:custClr name="Bright Blue 70%">
      <a:srgbClr val="99DBF4"/>
    </a:custClr>
    <a:custClr name="Med Blue">
      <a:srgbClr val="667C94"/>
    </a:custClr>
    <a:custClr name="Green 40%">
      <a:srgbClr val="90C88C"/>
    </a:custClr>
    <a:custClr name="Orange 40%">
      <a:srgbClr val="EF996E"/>
    </a:custClr>
    <a:custClr name="Gartner Blue 40%">
      <a:srgbClr val="A3C0DB"/>
    </a:custClr>
    <a:custClr name="Gold 40%">
      <a:srgbClr val="FDCF74"/>
    </a:custClr>
    <a:custClr name="Purple 40%">
      <a:srgbClr val="9470BA"/>
    </a:custClr>
    <a:custClr name="Red 40%">
      <a:srgbClr val="CD6666"/>
    </a:custClr>
    <a:custClr name="Dark Blue 40%">
      <a:srgbClr val="667C94"/>
    </a:custClr>
    <a:custClr name="Grey 50%">
      <a:srgbClr val="7F7F7F"/>
    </a:custClr>
    <a:custClr name="Bright Blue 40%">
      <a:srgbClr val="66C9EE"/>
    </a:custClr>
  </a:custClrLst>
  <a:extLst>
    <a:ext uri="{05A4C25C-085E-4340-85A3-A5531E510DB2}">
      <thm15:themeFamily xmlns="" xmlns:thm15="http://schemas.microsoft.com/office/thememl/2012/main" name="2016_gartner_research_16x9_template_final.potx" id="{A43E005E-4D5F-4558-93F0-A8967884894E}" vid="{151D4519-BBD8-4001-829F-FB423F5D3FE2}"/>
    </a:ext>
  </a:extLst>
</a:theme>
</file>

<file path=ppt/theme/theme3.xml><?xml version="1.0" encoding="utf-8"?>
<a:theme xmlns:a="http://schemas.openxmlformats.org/drawingml/2006/main" name="2_White Master">
  <a:themeElements>
    <a:clrScheme name="RIG-2015a">
      <a:dk1>
        <a:srgbClr val="000000"/>
      </a:dk1>
      <a:lt1>
        <a:srgbClr val="FFFFFF"/>
      </a:lt1>
      <a:dk2>
        <a:srgbClr val="FFFFFF"/>
      </a:dk2>
      <a:lt2>
        <a:srgbClr val="6697C3"/>
      </a:lt2>
      <a:accent1>
        <a:srgbClr val="00529B"/>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Gartner Blue">
      <a:srgbClr val="00529B"/>
    </a:custClr>
    <a:custClr name="Green">
      <a:srgbClr val="46A33F"/>
    </a:custClr>
    <a:custClr name="Orange">
      <a:srgbClr val="E5550D"/>
    </a:custClr>
    <a:custClr name="Gartner Blue 40%">
      <a:srgbClr val="6697C3"/>
    </a:custClr>
    <a:custClr name="Gold">
      <a:srgbClr val="FCAF17"/>
    </a:custClr>
    <a:custClr name="Purple">
      <a:srgbClr val="56129D"/>
    </a:custClr>
    <a:custClr name="Red">
      <a:srgbClr val="AC0000"/>
    </a:custClr>
    <a:custClr name="Dark Blue">
      <a:srgbClr val="00254C"/>
    </a:custClr>
    <a:custClr name="Grey 40%">
      <a:srgbClr val="666666"/>
    </a:custClr>
    <a:custClr name="Bright Blue">
      <a:srgbClr val="00A5E3"/>
    </a:custClr>
    <a:custClr name="Gartner Blue 70%">
      <a:srgbClr val="B2CBE1"/>
    </a:custClr>
    <a:custClr name="Green 70%">
      <a:srgbClr val="C7E3C5"/>
    </a:custClr>
    <a:custClr name="Orange 70%">
      <a:srgbClr val="F3CDB2"/>
    </a:custClr>
    <a:custClr name="Gartner Blue 10%">
      <a:srgbClr val="E0EAF3"/>
    </a:custClr>
    <a:custClr name="Gold 70%">
      <a:srgbClr val="FEDFA2"/>
    </a:custClr>
    <a:custClr name="Purple 70%">
      <a:srgbClr val="CCB7E1"/>
    </a:custClr>
    <a:custClr name="Red 70%">
      <a:srgbClr val="DE9999"/>
    </a:custClr>
    <a:custClr name="Dark Blue 70%">
      <a:srgbClr val="B2BDC9"/>
    </a:custClr>
    <a:custClr name="Grey 70%">
      <a:srgbClr val="B2B2B2"/>
    </a:custClr>
    <a:custClr name="Bright Blue 70%">
      <a:srgbClr val="99DBF4"/>
    </a:custClr>
    <a:custClr name="Med Blue">
      <a:srgbClr val="667C94"/>
    </a:custClr>
    <a:custClr name="Green 40%">
      <a:srgbClr val="90C88C"/>
    </a:custClr>
    <a:custClr name="Orange 40%">
      <a:srgbClr val="EF996E"/>
    </a:custClr>
    <a:custClr name="Gartner Blue 40%">
      <a:srgbClr val="A3C0DB"/>
    </a:custClr>
    <a:custClr name="Gold 40%">
      <a:srgbClr val="FDCF74"/>
    </a:custClr>
    <a:custClr name="Purple 40%">
      <a:srgbClr val="9470BA"/>
    </a:custClr>
    <a:custClr name="Red 40%">
      <a:srgbClr val="CD6666"/>
    </a:custClr>
    <a:custClr name="Dark Blue 40%">
      <a:srgbClr val="667C94"/>
    </a:custClr>
    <a:custClr name="Grey 50%">
      <a:srgbClr val="7F7F7F"/>
    </a:custClr>
    <a:custClr name="Bright Blue 40%">
      <a:srgbClr val="66C9EE"/>
    </a:custClr>
  </a:custClrLst>
  <a:extLst>
    <a:ext uri="{05A4C25C-085E-4340-85A3-A5531E510DB2}">
      <thm15:themeFamily xmlns="" xmlns:thm15="http://schemas.microsoft.com/office/thememl/2012/main" name="2016_gartner_research_16x9_template_final.potx" id="{A43E005E-4D5F-4558-93F0-A8967884894E}" vid="{151D4519-BBD8-4001-829F-FB423F5D3FE2}"/>
    </a:ext>
  </a:extLst>
</a:theme>
</file>

<file path=ppt/theme/theme4.xml><?xml version="1.0" encoding="utf-8"?>
<a:theme xmlns:a="http://schemas.openxmlformats.org/drawingml/2006/main" name="Six 4:3 Dark">
  <a:themeElements>
    <a:clrScheme name="Custom 15">
      <a:dk1>
        <a:srgbClr val="9AA4AC"/>
      </a:dk1>
      <a:lt1>
        <a:sysClr val="window" lastClr="FFFFFF"/>
      </a:lt1>
      <a:dk2>
        <a:srgbClr val="38383C"/>
      </a:dk2>
      <a:lt2>
        <a:srgbClr val="9D877A"/>
      </a:lt2>
      <a:accent1>
        <a:srgbClr val="EF4138"/>
      </a:accent1>
      <a:accent2>
        <a:srgbClr val="F89422"/>
      </a:accent2>
      <a:accent3>
        <a:srgbClr val="8DC643"/>
      </a:accent3>
      <a:accent4>
        <a:srgbClr val="2BAAE1"/>
      </a:accent4>
      <a:accent5>
        <a:srgbClr val="E3288E"/>
      </a:accent5>
      <a:accent6>
        <a:srgbClr val="3ABE30"/>
      </a:accent6>
      <a:hlink>
        <a:srgbClr val="FFFFFF"/>
      </a:hlink>
      <a:folHlink>
        <a:srgbClr val="B2B2B2"/>
      </a:folHlink>
    </a:clrScheme>
    <a:fontScheme name="Custom 1">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ix 4:3 Dark">
  <a:themeElements>
    <a:clrScheme name="Custom 15">
      <a:dk1>
        <a:srgbClr val="9AA4AC"/>
      </a:dk1>
      <a:lt1>
        <a:sysClr val="window" lastClr="FFFFFF"/>
      </a:lt1>
      <a:dk2>
        <a:srgbClr val="38383C"/>
      </a:dk2>
      <a:lt2>
        <a:srgbClr val="9D877A"/>
      </a:lt2>
      <a:accent1>
        <a:srgbClr val="EF4138"/>
      </a:accent1>
      <a:accent2>
        <a:srgbClr val="F89422"/>
      </a:accent2>
      <a:accent3>
        <a:srgbClr val="8DC643"/>
      </a:accent3>
      <a:accent4>
        <a:srgbClr val="2BAAE1"/>
      </a:accent4>
      <a:accent5>
        <a:srgbClr val="E3288E"/>
      </a:accent5>
      <a:accent6>
        <a:srgbClr val="3ABE30"/>
      </a:accent6>
      <a:hlink>
        <a:srgbClr val="FFFFFF"/>
      </a:hlink>
      <a:folHlink>
        <a:srgbClr val="B2B2B2"/>
      </a:folHlink>
    </a:clrScheme>
    <a:fontScheme name="Custom 1">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t_FileID xmlns="0ad50dca-914c-47b9-bb5c-aec30c4c2548">443903</tt_FileID>
    <tt_ContentID xmlns="0ad50dca-914c-47b9-bb5c-aec30c4c2548">191431</tt_ContentID>
    <tt_Spheres xmlns="0ad50dca-914c-47b9-bb5c-aec30c4c2548" xsi:nil="true"/>
    <tt_Network xmlns="0ad50dca-914c-47b9-bb5c-aec30c4c2548">tamtamy</tt_Network>
    <tt_ContentType xmlns="0ad50dca-914c-47b9-bb5c-aec30c4c2548" xsi:nil="true"/>
    <tt_Tag xmlns="0ad50dca-914c-47b9-bb5c-aec30c4c254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T_Attachment" ma:contentTypeID="0x0101009780EDAE3CDE424E865934F078F59B4E0061548CB6C360FA499182E4425EA89522" ma:contentTypeVersion="3" ma:contentTypeDescription="Content Type to manage attachments in TamTamy" ma:contentTypeScope="" ma:versionID="4b0143d17a908020576fbfda907fb091">
  <xsd:schema xmlns:xsd="http://www.w3.org/2001/XMLSchema" xmlns:xs="http://www.w3.org/2001/XMLSchema" xmlns:p="http://schemas.microsoft.com/office/2006/metadata/properties" xmlns:ns2="0ad50dca-914c-47b9-bb5c-aec30c4c2548" targetNamespace="http://schemas.microsoft.com/office/2006/metadata/properties" ma:root="true" ma:fieldsID="90de54059ee44b600f7ed239c3909bf8" ns2:_="">
    <xsd:import namespace="0ad50dca-914c-47b9-bb5c-aec30c4c2548"/>
    <xsd:element name="properties">
      <xsd:complexType>
        <xsd:sequence>
          <xsd:element name="documentManagement">
            <xsd:complexType>
              <xsd:all>
                <xsd:element ref="ns2:tt_FileID" minOccurs="0"/>
                <xsd:element ref="ns2:tt_ContentID" minOccurs="0"/>
                <xsd:element ref="ns2:tt_Tag" minOccurs="0"/>
                <xsd:element ref="ns2:tt_Spheres" minOccurs="0"/>
                <xsd:element ref="ns2:tt_Network" minOccurs="0"/>
                <xsd:element ref="ns2:tt_ContentTyp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50dca-914c-47b9-bb5c-aec30c4c2548" elementFormDefault="qualified">
    <xsd:import namespace="http://schemas.microsoft.com/office/2006/documentManagement/types"/>
    <xsd:import namespace="http://schemas.microsoft.com/office/infopath/2007/PartnerControls"/>
    <xsd:element name="tt_FileID" ma:index="8" nillable="true" ma:displayName="File ID" ma:internalName="tt_FileID">
      <xsd:simpleType>
        <xsd:restriction base="dms:Text"/>
      </xsd:simpleType>
    </xsd:element>
    <xsd:element name="tt_ContentID" ma:index="9" nillable="true" ma:displayName="Content ID" ma:internalName="tt_ContentID">
      <xsd:simpleType>
        <xsd:restriction base="dms:Text"/>
      </xsd:simpleType>
    </xsd:element>
    <xsd:element name="tt_Tag" ma:index="10" nillable="true" ma:displayName="Tag" ma:internalName="tt_Tag">
      <xsd:simpleType>
        <xsd:restriction base="dms:Note">
          <xsd:maxLength value="255"/>
        </xsd:restriction>
      </xsd:simpleType>
    </xsd:element>
    <xsd:element name="tt_Spheres" ma:index="11" nillable="true" ma:displayName="Spheres" ma:internalName="tt_Spheres">
      <xsd:simpleType>
        <xsd:restriction base="dms:Note">
          <xsd:maxLength value="255"/>
        </xsd:restriction>
      </xsd:simpleType>
    </xsd:element>
    <xsd:element name="tt_Network" ma:index="12" nillable="true" ma:displayName="Network" ma:internalName="tt_Network">
      <xsd:simpleType>
        <xsd:restriction base="dms:Text"/>
      </xsd:simpleType>
    </xsd:element>
    <xsd:element name="tt_ContentType" ma:index="13" nillable="true" ma:displayName="Content Type" ma:format="Dropdown" ma:internalName="tt_ContentType">
      <xsd:simpleType>
        <xsd:restriction base="dms:Choice">
          <xsd:enumeration value="FILE"/>
          <xsd:enumeration value="MESSAGE"/>
          <xsd:enumeration value="LINK"/>
          <xsd:enumeration value="EVENT"/>
          <xsd:enumeration value="QUESTION"/>
          <xsd:enumeration value="PROJECT_COVER"/>
          <xsd:enumeration value="BLOGPOST"/>
          <xsd:enumeration value="EVENT_VIDEO"/>
          <xsd:enumeration value="FEATURE_REQUEST"/>
          <xsd:enumeration value="HACKATHON_PROJECT_COVER"/>
          <xsd:enumeration value="IDEA"/>
          <xsd:enumeration value="REDEEM_BERRIES"/>
          <xsd:enumeration value="TAMTAMY_BREAK"/>
          <xsd:enumeration value="TRAINER_PROPOSAL"/>
          <xsd:enumeration value="UWA"/>
          <xsd:enumeration value="ARTICLE"/>
          <xsd:enumeration value="BEST_PRACTIC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A66655-141B-480A-921D-A07013C08FC5}">
  <ds:schemaRefs>
    <ds:schemaRef ds:uri="http://purl.org/dc/elements/1.1/"/>
    <ds:schemaRef ds:uri="http://www.w3.org/XML/1998/namespace"/>
    <ds:schemaRef ds:uri="http://schemas.microsoft.com/office/infopath/2007/PartnerControls"/>
    <ds:schemaRef ds:uri="http://purl.org/dc/terms/"/>
    <ds:schemaRef ds:uri="http://schemas.microsoft.com/office/2006/metadata/properties"/>
    <ds:schemaRef ds:uri="http://schemas.microsoft.com/office/2006/documentManagement/types"/>
    <ds:schemaRef ds:uri="0ad50dca-914c-47b9-bb5c-aec30c4c2548"/>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1A8106BF-9346-486D-AD21-27C518EEA3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50dca-914c-47b9-bb5c-aec30c4c25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ED7267-B4CD-4AF5-A1E8-0C45994EF3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XCH17 Reply_ppt_template_black_16.9-TRIP</Template>
  <TotalTime>0</TotalTime>
  <Words>839</Words>
  <Application>Microsoft Office PowerPoint</Application>
  <PresentationFormat>Bildschirmpräsentation (16:9)</PresentationFormat>
  <Paragraphs>168</Paragraphs>
  <Slides>28</Slides>
  <Notes>4</Notes>
  <HiddenSlides>0</HiddenSlides>
  <MMClips>0</MMClips>
  <ScaleCrop>false</ScaleCrop>
  <HeadingPairs>
    <vt:vector size="6" baseType="variant">
      <vt:variant>
        <vt:lpstr>Design</vt:lpstr>
      </vt:variant>
      <vt:variant>
        <vt:i4>5</vt:i4>
      </vt:variant>
      <vt:variant>
        <vt:lpstr>Eingebettete OLE-Server</vt:lpstr>
      </vt:variant>
      <vt:variant>
        <vt:i4>1</vt:i4>
      </vt:variant>
      <vt:variant>
        <vt:lpstr>Folientitel</vt:lpstr>
      </vt:variant>
      <vt:variant>
        <vt:i4>28</vt:i4>
      </vt:variant>
    </vt:vector>
  </HeadingPairs>
  <TitlesOfParts>
    <vt:vector size="34" baseType="lpstr">
      <vt:lpstr>Reply</vt:lpstr>
      <vt:lpstr>1_White Master</vt:lpstr>
      <vt:lpstr>2_White Master</vt:lpstr>
      <vt:lpstr>Six 4:3 Dark</vt:lpstr>
      <vt:lpstr>1_Six 4:3 Dark</vt:lpstr>
      <vt:lpstr>think-cell Slide</vt:lpstr>
      <vt:lpstr>Digital oder Analog - Der Kunde im Zentrum der digitalen Transformation   Reply Unternehmenspräsentation   </vt:lpstr>
      <vt:lpstr>PowerPoint-Präsentation</vt:lpstr>
      <vt:lpstr>PowerPoint-Präsentation</vt:lpstr>
      <vt:lpstr>Tutorial  Reply Unternehmenspräsentation   </vt:lpstr>
      <vt:lpstr>Was macht Discovery</vt:lpstr>
      <vt:lpstr>PowerPoint-Präsentation</vt:lpstr>
      <vt:lpstr>Anwendungsfall GDPR</vt:lpstr>
      <vt:lpstr>Discovery Service Grundlagen</vt:lpstr>
      <vt:lpstr>Fragen;</vt:lpstr>
      <vt:lpstr>PowerPoint-Präsentation</vt:lpstr>
      <vt:lpstr>APPLICATION of Discovery Service for </vt:lpstr>
      <vt:lpstr>APPLICATION of Discovery Service for </vt:lpstr>
      <vt:lpstr>APPLICATION USING NLU</vt:lpstr>
      <vt:lpstr>Anacredit Case 1</vt:lpstr>
      <vt:lpstr>Anacredit Case 2</vt:lpstr>
      <vt:lpstr>Anacredit Case 3</vt:lpstr>
      <vt:lpstr>Anacredit Case 4</vt:lpstr>
      <vt:lpstr>Anacredit CASE 5</vt:lpstr>
      <vt:lpstr>CAsE „Investment“</vt:lpstr>
      <vt:lpstr>Immissionsüberwachung</vt:lpstr>
      <vt:lpstr>Technologie</vt:lpstr>
      <vt:lpstr>Classification</vt:lpstr>
      <vt:lpstr>classification</vt:lpstr>
      <vt:lpstr>Project tasks I.Ü.</vt:lpstr>
      <vt:lpstr>Volltextsuche von Schlagwörtern Ohne Trainieren</vt:lpstr>
      <vt:lpstr>Volltextsuche von Schlagwörtern Ohne Trainieren</vt:lpstr>
      <vt:lpstr>Tranieren um Suchergbnis zu verbessern</vt:lpstr>
      <vt:lpstr>Antwort auf komplexe Anfragen dank Entities und Concepts</vt:lpstr>
    </vt:vector>
  </TitlesOfParts>
  <Company>Reply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REPLY Corporate Black 16:9 PPT Template</dc:title>
  <dc:creator>REPLY</dc:creator>
  <cp:lastModifiedBy>Kaiser Andreas</cp:lastModifiedBy>
  <cp:revision>245</cp:revision>
  <dcterms:created xsi:type="dcterms:W3CDTF">2017-05-16T09:05:54Z</dcterms:created>
  <dcterms:modified xsi:type="dcterms:W3CDTF">2018-05-30T07:46:01Z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0x0101009780EDAE3CDE424E865934F078F59B4E0061548CB6C360FA499182E4425EA89522</vt:lpwstr>
  </property>
</Properties>
</file>